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ags/tag5.xml" ContentType="application/vnd.openxmlformats-officedocument.presentationml.tag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97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tags/tag6.xml" ContentType="application/vnd.openxmlformats-officedocument.presentationml.tags+xml"/>
  <Override PartName="/ppt/notesSlides/notesSlide117.xml" ContentType="application/vnd.openxmlformats-officedocument.presentationml.notesSlide+xml"/>
  <Override PartName="/ppt/tags/tag7.xml" ContentType="application/vnd.openxmlformats-officedocument.presentationml.tags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tags/tag8.xml" ContentType="application/vnd.openxmlformats-officedocument.presentationml.tags+xml"/>
  <Override PartName="/ppt/notesSlides/notesSlide120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2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132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33.xml" ContentType="application/vnd.openxmlformats-officedocument.presentationml.notesSlide+xml"/>
  <Override PartName="/ppt/tags/tag9.xml" ContentType="application/vnd.openxmlformats-officedocument.presentationml.tags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145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71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1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8"/>
  </p:notesMasterIdLst>
  <p:sldIdLst>
    <p:sldId id="882" r:id="rId2"/>
    <p:sldId id="257" r:id="rId3"/>
    <p:sldId id="258" r:id="rId4"/>
    <p:sldId id="853" r:id="rId5"/>
    <p:sldId id="854" r:id="rId6"/>
    <p:sldId id="855" r:id="rId7"/>
    <p:sldId id="869" r:id="rId8"/>
    <p:sldId id="856" r:id="rId9"/>
    <p:sldId id="858" r:id="rId10"/>
    <p:sldId id="859" r:id="rId11"/>
    <p:sldId id="857" r:id="rId12"/>
    <p:sldId id="865" r:id="rId13"/>
    <p:sldId id="867" r:id="rId14"/>
    <p:sldId id="873" r:id="rId15"/>
    <p:sldId id="874" r:id="rId16"/>
    <p:sldId id="875" r:id="rId17"/>
    <p:sldId id="872" r:id="rId18"/>
    <p:sldId id="868" r:id="rId19"/>
    <p:sldId id="870" r:id="rId20"/>
    <p:sldId id="871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695" r:id="rId35"/>
    <p:sldId id="696" r:id="rId36"/>
    <p:sldId id="492" r:id="rId37"/>
    <p:sldId id="493" r:id="rId38"/>
    <p:sldId id="494" r:id="rId39"/>
    <p:sldId id="510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697" r:id="rId53"/>
    <p:sldId id="698" r:id="rId54"/>
    <p:sldId id="507" r:id="rId55"/>
    <p:sldId id="508" r:id="rId56"/>
    <p:sldId id="509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520" r:id="rId67"/>
    <p:sldId id="521" r:id="rId68"/>
    <p:sldId id="522" r:id="rId69"/>
    <p:sldId id="523" r:id="rId70"/>
    <p:sldId id="524" r:id="rId71"/>
    <p:sldId id="525" r:id="rId72"/>
    <p:sldId id="526" r:id="rId73"/>
    <p:sldId id="527" r:id="rId74"/>
    <p:sldId id="528" r:id="rId75"/>
    <p:sldId id="529" r:id="rId76"/>
    <p:sldId id="530" r:id="rId77"/>
    <p:sldId id="531" r:id="rId78"/>
    <p:sldId id="532" r:id="rId79"/>
    <p:sldId id="533" r:id="rId80"/>
    <p:sldId id="534" r:id="rId81"/>
    <p:sldId id="535" r:id="rId82"/>
    <p:sldId id="536" r:id="rId83"/>
    <p:sldId id="537" r:id="rId84"/>
    <p:sldId id="538" r:id="rId85"/>
    <p:sldId id="539" r:id="rId86"/>
    <p:sldId id="699" r:id="rId87"/>
    <p:sldId id="700" r:id="rId88"/>
    <p:sldId id="725" r:id="rId89"/>
    <p:sldId id="540" r:id="rId90"/>
    <p:sldId id="541" r:id="rId91"/>
    <p:sldId id="542" r:id="rId92"/>
    <p:sldId id="543" r:id="rId93"/>
    <p:sldId id="544" r:id="rId94"/>
    <p:sldId id="560" r:id="rId95"/>
    <p:sldId id="545" r:id="rId96"/>
    <p:sldId id="546" r:id="rId97"/>
    <p:sldId id="547" r:id="rId98"/>
    <p:sldId id="548" r:id="rId99"/>
    <p:sldId id="549" r:id="rId100"/>
    <p:sldId id="550" r:id="rId101"/>
    <p:sldId id="551" r:id="rId102"/>
    <p:sldId id="552" r:id="rId103"/>
    <p:sldId id="553" r:id="rId104"/>
    <p:sldId id="554" r:id="rId105"/>
    <p:sldId id="555" r:id="rId106"/>
    <p:sldId id="701" r:id="rId107"/>
    <p:sldId id="702" r:id="rId108"/>
    <p:sldId id="714" r:id="rId109"/>
    <p:sldId id="556" r:id="rId110"/>
    <p:sldId id="557" r:id="rId111"/>
    <p:sldId id="558" r:id="rId112"/>
    <p:sldId id="561" r:id="rId113"/>
    <p:sldId id="562" r:id="rId114"/>
    <p:sldId id="720" r:id="rId115"/>
    <p:sldId id="563" r:id="rId116"/>
    <p:sldId id="565" r:id="rId117"/>
    <p:sldId id="566" r:id="rId118"/>
    <p:sldId id="567" r:id="rId119"/>
    <p:sldId id="568" r:id="rId120"/>
    <p:sldId id="580" r:id="rId121"/>
    <p:sldId id="581" r:id="rId122"/>
    <p:sldId id="582" r:id="rId123"/>
    <p:sldId id="583" r:id="rId124"/>
    <p:sldId id="584" r:id="rId125"/>
    <p:sldId id="569" r:id="rId126"/>
    <p:sldId id="570" r:id="rId127"/>
    <p:sldId id="571" r:id="rId128"/>
    <p:sldId id="585" r:id="rId129"/>
    <p:sldId id="586" r:id="rId130"/>
    <p:sldId id="587" r:id="rId131"/>
    <p:sldId id="703" r:id="rId132"/>
    <p:sldId id="704" r:id="rId133"/>
    <p:sldId id="588" r:id="rId134"/>
    <p:sldId id="590" r:id="rId135"/>
    <p:sldId id="591" r:id="rId136"/>
    <p:sldId id="592" r:id="rId137"/>
    <p:sldId id="593" r:id="rId138"/>
    <p:sldId id="594" r:id="rId139"/>
    <p:sldId id="596" r:id="rId140"/>
    <p:sldId id="597" r:id="rId141"/>
    <p:sldId id="600" r:id="rId142"/>
    <p:sldId id="601" r:id="rId143"/>
    <p:sldId id="705" r:id="rId144"/>
    <p:sldId id="706" r:id="rId145"/>
    <p:sldId id="603" r:id="rId146"/>
    <p:sldId id="606" r:id="rId147"/>
    <p:sldId id="607" r:id="rId148"/>
    <p:sldId id="608" r:id="rId149"/>
    <p:sldId id="605" r:id="rId150"/>
    <p:sldId id="609" r:id="rId151"/>
    <p:sldId id="610" r:id="rId152"/>
    <p:sldId id="612" r:id="rId153"/>
    <p:sldId id="614" r:id="rId154"/>
    <p:sldId id="613" r:id="rId155"/>
    <p:sldId id="615" r:id="rId156"/>
    <p:sldId id="712" r:id="rId157"/>
    <p:sldId id="708" r:id="rId158"/>
    <p:sldId id="715" r:id="rId159"/>
    <p:sldId id="719" r:id="rId160"/>
    <p:sldId id="879" r:id="rId161"/>
    <p:sldId id="611" r:id="rId162"/>
    <p:sldId id="616" r:id="rId163"/>
    <p:sldId id="617" r:id="rId164"/>
    <p:sldId id="619" r:id="rId165"/>
    <p:sldId id="620" r:id="rId166"/>
    <p:sldId id="621" r:id="rId167"/>
    <p:sldId id="622" r:id="rId168"/>
    <p:sldId id="623" r:id="rId169"/>
    <p:sldId id="624" r:id="rId170"/>
    <p:sldId id="625" r:id="rId171"/>
    <p:sldId id="626" r:id="rId172"/>
    <p:sldId id="627" r:id="rId173"/>
    <p:sldId id="631" r:id="rId174"/>
    <p:sldId id="629" r:id="rId175"/>
    <p:sldId id="630" r:id="rId176"/>
    <p:sldId id="634" r:id="rId177"/>
    <p:sldId id="635" r:id="rId178"/>
    <p:sldId id="633" r:id="rId179"/>
    <p:sldId id="636" r:id="rId180"/>
    <p:sldId id="639" r:id="rId181"/>
    <p:sldId id="640" r:id="rId182"/>
    <p:sldId id="642" r:id="rId183"/>
    <p:sldId id="641" r:id="rId184"/>
    <p:sldId id="709" r:id="rId185"/>
    <p:sldId id="710" r:id="rId186"/>
    <p:sldId id="726" r:id="rId1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951"/>
    <a:srgbClr val="E86A24"/>
    <a:srgbClr val="B4B000"/>
    <a:srgbClr val="FFFF11"/>
    <a:srgbClr val="6AF357"/>
    <a:srgbClr val="FFFFA3"/>
    <a:srgbClr val="E9ECF0"/>
    <a:srgbClr val="FFFF89"/>
    <a:srgbClr val="FFFF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959CE-859B-4015-B4F3-9E7AE96D6311}" v="3" dt="2024-06-13T16:04:11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48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microsoft.com/office/2016/11/relationships/changesInfo" Target="changesInfos/changesInfo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100959CE-859B-4015-B4F3-9E7AE96D6311}"/>
    <pc:docChg chg="delSld modSld">
      <pc:chgData name="Mr J Bee (BWCET)" userId="a1856448-f297-487a-a7ea-498499ce4ab3" providerId="ADAL" clId="{100959CE-859B-4015-B4F3-9E7AE96D6311}" dt="2024-06-13T16:04:11.396" v="178"/>
      <pc:docMkLst>
        <pc:docMk/>
      </pc:docMkLst>
      <pc:sldChg chg="modSp">
        <pc:chgData name="Mr J Bee (BWCET)" userId="a1856448-f297-487a-a7ea-498499ce4ab3" providerId="ADAL" clId="{100959CE-859B-4015-B4F3-9E7AE96D6311}" dt="2024-06-09T12:14:46.567" v="176" actId="5736"/>
        <pc:sldMkLst>
          <pc:docMk/>
          <pc:sldMk cId="1103247236" sldId="257"/>
        </pc:sldMkLst>
        <pc:graphicFrameChg chg="mod">
          <ac:chgData name="Mr J Bee (BWCET)" userId="a1856448-f297-487a-a7ea-498499ce4ab3" providerId="ADAL" clId="{100959CE-859B-4015-B4F3-9E7AE96D6311}" dt="2024-06-09T12:14:46.567" v="176" actId="5736"/>
          <ac:graphicFrameMkLst>
            <pc:docMk/>
            <pc:sldMk cId="1103247236" sldId="257"/>
            <ac:graphicFrameMk id="4" creationId="{E0C13681-5FCB-B16D-75D7-4A1828C28B04}"/>
          </ac:graphicFrameMkLst>
        </pc:graphicFrameChg>
      </pc:sldChg>
      <pc:sldChg chg="del">
        <pc:chgData name="Mr J Bee (BWCET)" userId="a1856448-f297-487a-a7ea-498499ce4ab3" providerId="ADAL" clId="{100959CE-859B-4015-B4F3-9E7AE96D6311}" dt="2024-06-09T11:57:06.323" v="26" actId="47"/>
        <pc:sldMkLst>
          <pc:docMk/>
          <pc:sldMk cId="2667429454" sldId="261"/>
        </pc:sldMkLst>
      </pc:sldChg>
      <pc:sldChg chg="del">
        <pc:chgData name="Mr J Bee (BWCET)" userId="a1856448-f297-487a-a7ea-498499ce4ab3" providerId="ADAL" clId="{100959CE-859B-4015-B4F3-9E7AE96D6311}" dt="2024-06-09T11:57:04.110" v="3" actId="47"/>
        <pc:sldMkLst>
          <pc:docMk/>
          <pc:sldMk cId="3577688825" sldId="263"/>
        </pc:sldMkLst>
      </pc:sldChg>
      <pc:sldChg chg="del">
        <pc:chgData name="Mr J Bee (BWCET)" userId="a1856448-f297-487a-a7ea-498499ce4ab3" providerId="ADAL" clId="{100959CE-859B-4015-B4F3-9E7AE96D6311}" dt="2024-06-09T11:57:02.987" v="1" actId="47"/>
        <pc:sldMkLst>
          <pc:docMk/>
          <pc:sldMk cId="257497524" sldId="265"/>
        </pc:sldMkLst>
      </pc:sldChg>
      <pc:sldChg chg="del">
        <pc:chgData name="Mr J Bee (BWCET)" userId="a1856448-f297-487a-a7ea-498499ce4ab3" providerId="ADAL" clId="{100959CE-859B-4015-B4F3-9E7AE96D6311}" dt="2024-06-09T11:57:04.711" v="5" actId="47"/>
        <pc:sldMkLst>
          <pc:docMk/>
          <pc:sldMk cId="2517715680" sldId="266"/>
        </pc:sldMkLst>
      </pc:sldChg>
      <pc:sldChg chg="del">
        <pc:chgData name="Mr J Bee (BWCET)" userId="a1856448-f297-487a-a7ea-498499ce4ab3" providerId="ADAL" clId="{100959CE-859B-4015-B4F3-9E7AE96D6311}" dt="2024-06-09T11:57:05.218" v="6" actId="47"/>
        <pc:sldMkLst>
          <pc:docMk/>
          <pc:sldMk cId="628320784" sldId="267"/>
        </pc:sldMkLst>
      </pc:sldChg>
      <pc:sldChg chg="del">
        <pc:chgData name="Mr J Bee (BWCET)" userId="a1856448-f297-487a-a7ea-498499ce4ab3" providerId="ADAL" clId="{100959CE-859B-4015-B4F3-9E7AE96D6311}" dt="2024-06-09T11:57:05.708" v="14" actId="47"/>
        <pc:sldMkLst>
          <pc:docMk/>
          <pc:sldMk cId="2208120727" sldId="268"/>
        </pc:sldMkLst>
      </pc:sldChg>
      <pc:sldChg chg="del">
        <pc:chgData name="Mr J Bee (BWCET)" userId="a1856448-f297-487a-a7ea-498499ce4ab3" providerId="ADAL" clId="{100959CE-859B-4015-B4F3-9E7AE96D6311}" dt="2024-06-09T11:57:05.755" v="15" actId="47"/>
        <pc:sldMkLst>
          <pc:docMk/>
          <pc:sldMk cId="1027030544" sldId="269"/>
        </pc:sldMkLst>
      </pc:sldChg>
      <pc:sldChg chg="del">
        <pc:chgData name="Mr J Bee (BWCET)" userId="a1856448-f297-487a-a7ea-498499ce4ab3" providerId="ADAL" clId="{100959CE-859B-4015-B4F3-9E7AE96D6311}" dt="2024-06-09T11:57:05.645" v="13" actId="47"/>
        <pc:sldMkLst>
          <pc:docMk/>
          <pc:sldMk cId="2594044740" sldId="270"/>
        </pc:sldMkLst>
      </pc:sldChg>
      <pc:sldChg chg="del">
        <pc:chgData name="Mr J Bee (BWCET)" userId="a1856448-f297-487a-a7ea-498499ce4ab3" providerId="ADAL" clId="{100959CE-859B-4015-B4F3-9E7AE96D6311}" dt="2024-06-09T11:57:07.127" v="42" actId="47"/>
        <pc:sldMkLst>
          <pc:docMk/>
          <pc:sldMk cId="3415941914" sldId="274"/>
        </pc:sldMkLst>
      </pc:sldChg>
      <pc:sldChg chg="del">
        <pc:chgData name="Mr J Bee (BWCET)" userId="a1856448-f297-487a-a7ea-498499ce4ab3" providerId="ADAL" clId="{100959CE-859B-4015-B4F3-9E7AE96D6311}" dt="2024-06-09T11:57:07.364" v="44" actId="47"/>
        <pc:sldMkLst>
          <pc:docMk/>
          <pc:sldMk cId="3372810922" sldId="275"/>
        </pc:sldMkLst>
      </pc:sldChg>
      <pc:sldChg chg="del">
        <pc:chgData name="Mr J Bee (BWCET)" userId="a1856448-f297-487a-a7ea-498499ce4ab3" providerId="ADAL" clId="{100959CE-859B-4015-B4F3-9E7AE96D6311}" dt="2024-06-09T11:57:08.262" v="45" actId="47"/>
        <pc:sldMkLst>
          <pc:docMk/>
          <pc:sldMk cId="1694884801" sldId="276"/>
        </pc:sldMkLst>
      </pc:sldChg>
      <pc:sldChg chg="del">
        <pc:chgData name="Mr J Bee (BWCET)" userId="a1856448-f297-487a-a7ea-498499ce4ab3" providerId="ADAL" clId="{100959CE-859B-4015-B4F3-9E7AE96D6311}" dt="2024-06-09T11:57:05.802" v="16" actId="47"/>
        <pc:sldMkLst>
          <pc:docMk/>
          <pc:sldMk cId="2072006994" sldId="277"/>
        </pc:sldMkLst>
      </pc:sldChg>
      <pc:sldChg chg="del">
        <pc:chgData name="Mr J Bee (BWCET)" userId="a1856448-f297-487a-a7ea-498499ce4ab3" providerId="ADAL" clId="{100959CE-859B-4015-B4F3-9E7AE96D6311}" dt="2024-06-09T11:57:05.882" v="17" actId="47"/>
        <pc:sldMkLst>
          <pc:docMk/>
          <pc:sldMk cId="3689203634" sldId="278"/>
        </pc:sldMkLst>
      </pc:sldChg>
      <pc:sldChg chg="del">
        <pc:chgData name="Mr J Bee (BWCET)" userId="a1856448-f297-487a-a7ea-498499ce4ab3" providerId="ADAL" clId="{100959CE-859B-4015-B4F3-9E7AE96D6311}" dt="2024-06-09T11:57:05.930" v="18" actId="47"/>
        <pc:sldMkLst>
          <pc:docMk/>
          <pc:sldMk cId="3985450169" sldId="279"/>
        </pc:sldMkLst>
      </pc:sldChg>
      <pc:sldChg chg="del">
        <pc:chgData name="Mr J Bee (BWCET)" userId="a1856448-f297-487a-a7ea-498499ce4ab3" providerId="ADAL" clId="{100959CE-859B-4015-B4F3-9E7AE96D6311}" dt="2024-06-09T11:57:04.471" v="4" actId="47"/>
        <pc:sldMkLst>
          <pc:docMk/>
          <pc:sldMk cId="2419709568" sldId="280"/>
        </pc:sldMkLst>
      </pc:sldChg>
      <pc:sldChg chg="del">
        <pc:chgData name="Mr J Bee (BWCET)" userId="a1856448-f297-487a-a7ea-498499ce4ab3" providerId="ADAL" clId="{100959CE-859B-4015-B4F3-9E7AE96D6311}" dt="2024-06-09T11:57:06.371" v="27" actId="47"/>
        <pc:sldMkLst>
          <pc:docMk/>
          <pc:sldMk cId="1087232174" sldId="281"/>
        </pc:sldMkLst>
      </pc:sldChg>
      <pc:sldChg chg="del">
        <pc:chgData name="Mr J Bee (BWCET)" userId="a1856448-f297-487a-a7ea-498499ce4ab3" providerId="ADAL" clId="{100959CE-859B-4015-B4F3-9E7AE96D6311}" dt="2024-06-09T11:57:06.418" v="28" actId="47"/>
        <pc:sldMkLst>
          <pc:docMk/>
          <pc:sldMk cId="414906634" sldId="282"/>
        </pc:sldMkLst>
      </pc:sldChg>
      <pc:sldChg chg="del">
        <pc:chgData name="Mr J Bee (BWCET)" userId="a1856448-f297-487a-a7ea-498499ce4ab3" providerId="ADAL" clId="{100959CE-859B-4015-B4F3-9E7AE96D6311}" dt="2024-06-09T11:57:05.278" v="7" actId="47"/>
        <pc:sldMkLst>
          <pc:docMk/>
          <pc:sldMk cId="2504343657" sldId="283"/>
        </pc:sldMkLst>
      </pc:sldChg>
      <pc:sldChg chg="del">
        <pc:chgData name="Mr J Bee (BWCET)" userId="a1856448-f297-487a-a7ea-498499ce4ab3" providerId="ADAL" clId="{100959CE-859B-4015-B4F3-9E7AE96D6311}" dt="2024-06-09T11:57:05.329" v="8" actId="47"/>
        <pc:sldMkLst>
          <pc:docMk/>
          <pc:sldMk cId="1959364041" sldId="284"/>
        </pc:sldMkLst>
      </pc:sldChg>
      <pc:sldChg chg="del">
        <pc:chgData name="Mr J Bee (BWCET)" userId="a1856448-f297-487a-a7ea-498499ce4ab3" providerId="ADAL" clId="{100959CE-859B-4015-B4F3-9E7AE96D6311}" dt="2024-06-09T11:57:05.392" v="9" actId="47"/>
        <pc:sldMkLst>
          <pc:docMk/>
          <pc:sldMk cId="124360629" sldId="285"/>
        </pc:sldMkLst>
      </pc:sldChg>
      <pc:sldChg chg="del">
        <pc:chgData name="Mr J Bee (BWCET)" userId="a1856448-f297-487a-a7ea-498499ce4ab3" providerId="ADAL" clId="{100959CE-859B-4015-B4F3-9E7AE96D6311}" dt="2024-06-09T11:57:05.439" v="10" actId="47"/>
        <pc:sldMkLst>
          <pc:docMk/>
          <pc:sldMk cId="3368446145" sldId="286"/>
        </pc:sldMkLst>
      </pc:sldChg>
      <pc:sldChg chg="del">
        <pc:chgData name="Mr J Bee (BWCET)" userId="a1856448-f297-487a-a7ea-498499ce4ab3" providerId="ADAL" clId="{100959CE-859B-4015-B4F3-9E7AE96D6311}" dt="2024-06-09T11:57:05.518" v="11" actId="47"/>
        <pc:sldMkLst>
          <pc:docMk/>
          <pc:sldMk cId="2513922381" sldId="287"/>
        </pc:sldMkLst>
      </pc:sldChg>
      <pc:sldChg chg="del">
        <pc:chgData name="Mr J Bee (BWCET)" userId="a1856448-f297-487a-a7ea-498499ce4ab3" providerId="ADAL" clId="{100959CE-859B-4015-B4F3-9E7AE96D6311}" dt="2024-06-09T11:57:05.582" v="12" actId="47"/>
        <pc:sldMkLst>
          <pc:docMk/>
          <pc:sldMk cId="560539647" sldId="288"/>
        </pc:sldMkLst>
      </pc:sldChg>
      <pc:sldChg chg="del">
        <pc:chgData name="Mr J Bee (BWCET)" userId="a1856448-f297-487a-a7ea-498499ce4ab3" providerId="ADAL" clId="{100959CE-859B-4015-B4F3-9E7AE96D6311}" dt="2024-06-09T11:57:06.465" v="29" actId="47"/>
        <pc:sldMkLst>
          <pc:docMk/>
          <pc:sldMk cId="3569137492" sldId="290"/>
        </pc:sldMkLst>
      </pc:sldChg>
      <pc:sldChg chg="del">
        <pc:chgData name="Mr J Bee (BWCET)" userId="a1856448-f297-487a-a7ea-498499ce4ab3" providerId="ADAL" clId="{100959CE-859B-4015-B4F3-9E7AE96D6311}" dt="2024-06-09T11:57:06.575" v="31" actId="47"/>
        <pc:sldMkLst>
          <pc:docMk/>
          <pc:sldMk cId="3844941486" sldId="291"/>
        </pc:sldMkLst>
      </pc:sldChg>
      <pc:sldChg chg="del">
        <pc:chgData name="Mr J Bee (BWCET)" userId="a1856448-f297-487a-a7ea-498499ce4ab3" providerId="ADAL" clId="{100959CE-859B-4015-B4F3-9E7AE96D6311}" dt="2024-06-09T11:57:06.527" v="30" actId="47"/>
        <pc:sldMkLst>
          <pc:docMk/>
          <pc:sldMk cId="4255366766" sldId="292"/>
        </pc:sldMkLst>
      </pc:sldChg>
      <pc:sldChg chg="del">
        <pc:chgData name="Mr J Bee (BWCET)" userId="a1856448-f297-487a-a7ea-498499ce4ab3" providerId="ADAL" clId="{100959CE-859B-4015-B4F3-9E7AE96D6311}" dt="2024-06-09T11:57:06.859" v="37" actId="47"/>
        <pc:sldMkLst>
          <pc:docMk/>
          <pc:sldMk cId="2665066893" sldId="293"/>
        </pc:sldMkLst>
      </pc:sldChg>
      <pc:sldChg chg="del">
        <pc:chgData name="Mr J Bee (BWCET)" userId="a1856448-f297-487a-a7ea-498499ce4ab3" providerId="ADAL" clId="{100959CE-859B-4015-B4F3-9E7AE96D6311}" dt="2024-06-09T11:57:06.906" v="38" actId="47"/>
        <pc:sldMkLst>
          <pc:docMk/>
          <pc:sldMk cId="648433306" sldId="294"/>
        </pc:sldMkLst>
      </pc:sldChg>
      <pc:sldChg chg="del">
        <pc:chgData name="Mr J Bee (BWCET)" userId="a1856448-f297-487a-a7ea-498499ce4ab3" providerId="ADAL" clId="{100959CE-859B-4015-B4F3-9E7AE96D6311}" dt="2024-06-09T11:57:06.954" v="39" actId="47"/>
        <pc:sldMkLst>
          <pc:docMk/>
          <pc:sldMk cId="639005090" sldId="296"/>
        </pc:sldMkLst>
      </pc:sldChg>
      <pc:sldChg chg="del">
        <pc:chgData name="Mr J Bee (BWCET)" userId="a1856448-f297-487a-a7ea-498499ce4ab3" providerId="ADAL" clId="{100959CE-859B-4015-B4F3-9E7AE96D6311}" dt="2024-06-09T11:57:09.276" v="46" actId="47"/>
        <pc:sldMkLst>
          <pc:docMk/>
          <pc:sldMk cId="2378378879" sldId="297"/>
        </pc:sldMkLst>
      </pc:sldChg>
      <pc:sldChg chg="del">
        <pc:chgData name="Mr J Bee (BWCET)" userId="a1856448-f297-487a-a7ea-498499ce4ab3" providerId="ADAL" clId="{100959CE-859B-4015-B4F3-9E7AE96D6311}" dt="2024-06-09T11:57:07.230" v="43" actId="47"/>
        <pc:sldMkLst>
          <pc:docMk/>
          <pc:sldMk cId="3438994397" sldId="298"/>
        </pc:sldMkLst>
      </pc:sldChg>
      <pc:sldChg chg="del">
        <pc:chgData name="Mr J Bee (BWCET)" userId="a1856448-f297-487a-a7ea-498499ce4ab3" providerId="ADAL" clId="{100959CE-859B-4015-B4F3-9E7AE96D6311}" dt="2024-06-09T11:57:09.498" v="47" actId="47"/>
        <pc:sldMkLst>
          <pc:docMk/>
          <pc:sldMk cId="700167315" sldId="299"/>
        </pc:sldMkLst>
      </pc:sldChg>
      <pc:sldChg chg="del">
        <pc:chgData name="Mr J Bee (BWCET)" userId="a1856448-f297-487a-a7ea-498499ce4ab3" providerId="ADAL" clId="{100959CE-859B-4015-B4F3-9E7AE96D6311}" dt="2024-06-09T11:57:10.192" v="49" actId="47"/>
        <pc:sldMkLst>
          <pc:docMk/>
          <pc:sldMk cId="4194923805" sldId="300"/>
        </pc:sldMkLst>
      </pc:sldChg>
      <pc:sldChg chg="del">
        <pc:chgData name="Mr J Bee (BWCET)" userId="a1856448-f297-487a-a7ea-498499ce4ab3" providerId="ADAL" clId="{100959CE-859B-4015-B4F3-9E7AE96D6311}" dt="2024-06-09T11:57:10.256" v="50" actId="47"/>
        <pc:sldMkLst>
          <pc:docMk/>
          <pc:sldMk cId="2361279735" sldId="301"/>
        </pc:sldMkLst>
      </pc:sldChg>
      <pc:sldChg chg="del">
        <pc:chgData name="Mr J Bee (BWCET)" userId="a1856448-f297-487a-a7ea-498499ce4ab3" providerId="ADAL" clId="{100959CE-859B-4015-B4F3-9E7AE96D6311}" dt="2024-06-09T11:57:05.977" v="19" actId="47"/>
        <pc:sldMkLst>
          <pc:docMk/>
          <pc:sldMk cId="1955579932" sldId="302"/>
        </pc:sldMkLst>
      </pc:sldChg>
      <pc:sldChg chg="del">
        <pc:chgData name="Mr J Bee (BWCET)" userId="a1856448-f297-487a-a7ea-498499ce4ab3" providerId="ADAL" clId="{100959CE-859B-4015-B4F3-9E7AE96D6311}" dt="2024-06-09T11:57:06.024" v="20" actId="47"/>
        <pc:sldMkLst>
          <pc:docMk/>
          <pc:sldMk cId="1239896489" sldId="303"/>
        </pc:sldMkLst>
      </pc:sldChg>
      <pc:sldChg chg="del">
        <pc:chgData name="Mr J Bee (BWCET)" userId="a1856448-f297-487a-a7ea-498499ce4ab3" providerId="ADAL" clId="{100959CE-859B-4015-B4F3-9E7AE96D6311}" dt="2024-06-09T11:57:06.606" v="32" actId="47"/>
        <pc:sldMkLst>
          <pc:docMk/>
          <pc:sldMk cId="831813848" sldId="305"/>
        </pc:sldMkLst>
      </pc:sldChg>
      <pc:sldChg chg="del">
        <pc:chgData name="Mr J Bee (BWCET)" userId="a1856448-f297-487a-a7ea-498499ce4ab3" providerId="ADAL" clId="{100959CE-859B-4015-B4F3-9E7AE96D6311}" dt="2024-06-09T11:57:06.669" v="33" actId="47"/>
        <pc:sldMkLst>
          <pc:docMk/>
          <pc:sldMk cId="1911717644" sldId="306"/>
        </pc:sldMkLst>
      </pc:sldChg>
      <pc:sldChg chg="del">
        <pc:chgData name="Mr J Bee (BWCET)" userId="a1856448-f297-487a-a7ea-498499ce4ab3" providerId="ADAL" clId="{100959CE-859B-4015-B4F3-9E7AE96D6311}" dt="2024-06-09T11:57:06.716" v="34" actId="47"/>
        <pc:sldMkLst>
          <pc:docMk/>
          <pc:sldMk cId="4212709448" sldId="307"/>
        </pc:sldMkLst>
      </pc:sldChg>
      <pc:sldChg chg="del">
        <pc:chgData name="Mr J Bee (BWCET)" userId="a1856448-f297-487a-a7ea-498499ce4ab3" providerId="ADAL" clId="{100959CE-859B-4015-B4F3-9E7AE96D6311}" dt="2024-06-09T11:57:10.287" v="51" actId="47"/>
        <pc:sldMkLst>
          <pc:docMk/>
          <pc:sldMk cId="2953414713" sldId="308"/>
        </pc:sldMkLst>
      </pc:sldChg>
      <pc:sldChg chg="del">
        <pc:chgData name="Mr J Bee (BWCET)" userId="a1856448-f297-487a-a7ea-498499ce4ab3" providerId="ADAL" clId="{100959CE-859B-4015-B4F3-9E7AE96D6311}" dt="2024-06-09T11:57:10.335" v="52" actId="47"/>
        <pc:sldMkLst>
          <pc:docMk/>
          <pc:sldMk cId="2105515711" sldId="309"/>
        </pc:sldMkLst>
      </pc:sldChg>
      <pc:sldChg chg="del">
        <pc:chgData name="Mr J Bee (BWCET)" userId="a1856448-f297-487a-a7ea-498499ce4ab3" providerId="ADAL" clId="{100959CE-859B-4015-B4F3-9E7AE96D6311}" dt="2024-06-09T11:57:10.398" v="53" actId="47"/>
        <pc:sldMkLst>
          <pc:docMk/>
          <pc:sldMk cId="3902438924" sldId="310"/>
        </pc:sldMkLst>
      </pc:sldChg>
      <pc:sldChg chg="del">
        <pc:chgData name="Mr J Bee (BWCET)" userId="a1856448-f297-487a-a7ea-498499ce4ab3" providerId="ADAL" clId="{100959CE-859B-4015-B4F3-9E7AE96D6311}" dt="2024-06-09T11:57:06.083" v="21" actId="47"/>
        <pc:sldMkLst>
          <pc:docMk/>
          <pc:sldMk cId="3826060787" sldId="314"/>
        </pc:sldMkLst>
      </pc:sldChg>
      <pc:sldChg chg="del">
        <pc:chgData name="Mr J Bee (BWCET)" userId="a1856448-f297-487a-a7ea-498499ce4ab3" providerId="ADAL" clId="{100959CE-859B-4015-B4F3-9E7AE96D6311}" dt="2024-06-09T11:57:06.122" v="22" actId="47"/>
        <pc:sldMkLst>
          <pc:docMk/>
          <pc:sldMk cId="2848114158" sldId="315"/>
        </pc:sldMkLst>
      </pc:sldChg>
      <pc:sldChg chg="del">
        <pc:chgData name="Mr J Bee (BWCET)" userId="a1856448-f297-487a-a7ea-498499ce4ab3" providerId="ADAL" clId="{100959CE-859B-4015-B4F3-9E7AE96D6311}" dt="2024-06-09T11:57:06.166" v="23" actId="47"/>
        <pc:sldMkLst>
          <pc:docMk/>
          <pc:sldMk cId="1187103697" sldId="316"/>
        </pc:sldMkLst>
      </pc:sldChg>
      <pc:sldChg chg="del">
        <pc:chgData name="Mr J Bee (BWCET)" userId="a1856448-f297-487a-a7ea-498499ce4ab3" providerId="ADAL" clId="{100959CE-859B-4015-B4F3-9E7AE96D6311}" dt="2024-06-09T11:57:06.213" v="24" actId="47"/>
        <pc:sldMkLst>
          <pc:docMk/>
          <pc:sldMk cId="2330341273" sldId="317"/>
        </pc:sldMkLst>
      </pc:sldChg>
      <pc:sldChg chg="del">
        <pc:chgData name="Mr J Bee (BWCET)" userId="a1856448-f297-487a-a7ea-498499ce4ab3" providerId="ADAL" clId="{100959CE-859B-4015-B4F3-9E7AE96D6311}" dt="2024-06-09T11:57:06.260" v="25" actId="47"/>
        <pc:sldMkLst>
          <pc:docMk/>
          <pc:sldMk cId="887711509" sldId="318"/>
        </pc:sldMkLst>
      </pc:sldChg>
      <pc:sldChg chg="del">
        <pc:chgData name="Mr J Bee (BWCET)" userId="a1856448-f297-487a-a7ea-498499ce4ab3" providerId="ADAL" clId="{100959CE-859B-4015-B4F3-9E7AE96D6311}" dt="2024-06-09T11:57:06.764" v="35" actId="47"/>
        <pc:sldMkLst>
          <pc:docMk/>
          <pc:sldMk cId="1317635275" sldId="319"/>
        </pc:sldMkLst>
      </pc:sldChg>
      <pc:sldChg chg="del">
        <pc:chgData name="Mr J Bee (BWCET)" userId="a1856448-f297-487a-a7ea-498499ce4ab3" providerId="ADAL" clId="{100959CE-859B-4015-B4F3-9E7AE96D6311}" dt="2024-06-09T11:57:06.821" v="36" actId="47"/>
        <pc:sldMkLst>
          <pc:docMk/>
          <pc:sldMk cId="1025905533" sldId="320"/>
        </pc:sldMkLst>
      </pc:sldChg>
      <pc:sldChg chg="del">
        <pc:chgData name="Mr J Bee (BWCET)" userId="a1856448-f297-487a-a7ea-498499ce4ab3" providerId="ADAL" clId="{100959CE-859B-4015-B4F3-9E7AE96D6311}" dt="2024-06-09T11:57:07.001" v="40" actId="47"/>
        <pc:sldMkLst>
          <pc:docMk/>
          <pc:sldMk cId="3466544931" sldId="321"/>
        </pc:sldMkLst>
      </pc:sldChg>
      <pc:sldChg chg="del">
        <pc:chgData name="Mr J Bee (BWCET)" userId="a1856448-f297-487a-a7ea-498499ce4ab3" providerId="ADAL" clId="{100959CE-859B-4015-B4F3-9E7AE96D6311}" dt="2024-06-09T11:57:07.054" v="41" actId="47"/>
        <pc:sldMkLst>
          <pc:docMk/>
          <pc:sldMk cId="417606101" sldId="322"/>
        </pc:sldMkLst>
      </pc:sldChg>
      <pc:sldChg chg="del">
        <pc:chgData name="Mr J Bee (BWCET)" userId="a1856448-f297-487a-a7ea-498499ce4ab3" providerId="ADAL" clId="{100959CE-859B-4015-B4F3-9E7AE96D6311}" dt="2024-06-09T11:57:10.445" v="54" actId="47"/>
        <pc:sldMkLst>
          <pc:docMk/>
          <pc:sldMk cId="3513167095" sldId="323"/>
        </pc:sldMkLst>
      </pc:sldChg>
      <pc:sldChg chg="del">
        <pc:chgData name="Mr J Bee (BWCET)" userId="a1856448-f297-487a-a7ea-498499ce4ab3" providerId="ADAL" clId="{100959CE-859B-4015-B4F3-9E7AE96D6311}" dt="2024-06-09T11:57:10.494" v="55" actId="47"/>
        <pc:sldMkLst>
          <pc:docMk/>
          <pc:sldMk cId="3781095688" sldId="324"/>
        </pc:sldMkLst>
      </pc:sldChg>
      <pc:sldChg chg="del">
        <pc:chgData name="Mr J Bee (BWCET)" userId="a1856448-f297-487a-a7ea-498499ce4ab3" providerId="ADAL" clId="{100959CE-859B-4015-B4F3-9E7AE96D6311}" dt="2024-06-09T11:57:10.556" v="56" actId="47"/>
        <pc:sldMkLst>
          <pc:docMk/>
          <pc:sldMk cId="636789410" sldId="325"/>
        </pc:sldMkLst>
      </pc:sldChg>
      <pc:sldChg chg="del">
        <pc:chgData name="Mr J Bee (BWCET)" userId="a1856448-f297-487a-a7ea-498499ce4ab3" providerId="ADAL" clId="{100959CE-859B-4015-B4F3-9E7AE96D6311}" dt="2024-06-09T11:57:10.599" v="57" actId="47"/>
        <pc:sldMkLst>
          <pc:docMk/>
          <pc:sldMk cId="3712156702" sldId="326"/>
        </pc:sldMkLst>
      </pc:sldChg>
      <pc:sldChg chg="del">
        <pc:chgData name="Mr J Bee (BWCET)" userId="a1856448-f297-487a-a7ea-498499ce4ab3" providerId="ADAL" clId="{100959CE-859B-4015-B4F3-9E7AE96D6311}" dt="2024-06-09T11:57:10.667" v="58" actId="47"/>
        <pc:sldMkLst>
          <pc:docMk/>
          <pc:sldMk cId="1020823625" sldId="327"/>
        </pc:sldMkLst>
      </pc:sldChg>
      <pc:sldChg chg="del">
        <pc:chgData name="Mr J Bee (BWCET)" userId="a1856448-f297-487a-a7ea-498499ce4ab3" providerId="ADAL" clId="{100959CE-859B-4015-B4F3-9E7AE96D6311}" dt="2024-06-09T11:57:10.746" v="59" actId="47"/>
        <pc:sldMkLst>
          <pc:docMk/>
          <pc:sldMk cId="3657579715" sldId="328"/>
        </pc:sldMkLst>
      </pc:sldChg>
      <pc:sldChg chg="del">
        <pc:chgData name="Mr J Bee (BWCET)" userId="a1856448-f297-487a-a7ea-498499ce4ab3" providerId="ADAL" clId="{100959CE-859B-4015-B4F3-9E7AE96D6311}" dt="2024-06-09T11:57:10.779" v="60" actId="47"/>
        <pc:sldMkLst>
          <pc:docMk/>
          <pc:sldMk cId="3536122326" sldId="329"/>
        </pc:sldMkLst>
      </pc:sldChg>
      <pc:sldChg chg="del">
        <pc:chgData name="Mr J Bee (BWCET)" userId="a1856448-f297-487a-a7ea-498499ce4ab3" providerId="ADAL" clId="{100959CE-859B-4015-B4F3-9E7AE96D6311}" dt="2024-06-09T11:57:10.920" v="62" actId="47"/>
        <pc:sldMkLst>
          <pc:docMk/>
          <pc:sldMk cId="1756931180" sldId="331"/>
        </pc:sldMkLst>
      </pc:sldChg>
      <pc:sldChg chg="del">
        <pc:chgData name="Mr J Bee (BWCET)" userId="a1856448-f297-487a-a7ea-498499ce4ab3" providerId="ADAL" clId="{100959CE-859B-4015-B4F3-9E7AE96D6311}" dt="2024-06-09T11:57:10.984" v="63" actId="47"/>
        <pc:sldMkLst>
          <pc:docMk/>
          <pc:sldMk cId="2693738317" sldId="332"/>
        </pc:sldMkLst>
      </pc:sldChg>
      <pc:sldChg chg="del">
        <pc:chgData name="Mr J Bee (BWCET)" userId="a1856448-f297-487a-a7ea-498499ce4ab3" providerId="ADAL" clId="{100959CE-859B-4015-B4F3-9E7AE96D6311}" dt="2024-06-09T11:57:11.030" v="64" actId="47"/>
        <pc:sldMkLst>
          <pc:docMk/>
          <pc:sldMk cId="939604607" sldId="333"/>
        </pc:sldMkLst>
      </pc:sldChg>
      <pc:sldChg chg="del">
        <pc:chgData name="Mr J Bee (BWCET)" userId="a1856448-f297-487a-a7ea-498499ce4ab3" providerId="ADAL" clId="{100959CE-859B-4015-B4F3-9E7AE96D6311}" dt="2024-06-09T11:57:11.078" v="65" actId="47"/>
        <pc:sldMkLst>
          <pc:docMk/>
          <pc:sldMk cId="3600810272" sldId="334"/>
        </pc:sldMkLst>
      </pc:sldChg>
      <pc:sldChg chg="del">
        <pc:chgData name="Mr J Bee (BWCET)" userId="a1856448-f297-487a-a7ea-498499ce4ab3" providerId="ADAL" clId="{100959CE-859B-4015-B4F3-9E7AE96D6311}" dt="2024-06-09T11:57:11.133" v="66" actId="47"/>
        <pc:sldMkLst>
          <pc:docMk/>
          <pc:sldMk cId="2033726534" sldId="335"/>
        </pc:sldMkLst>
      </pc:sldChg>
      <pc:sldChg chg="del">
        <pc:chgData name="Mr J Bee (BWCET)" userId="a1856448-f297-487a-a7ea-498499ce4ab3" providerId="ADAL" clId="{100959CE-859B-4015-B4F3-9E7AE96D6311}" dt="2024-06-09T11:57:11.188" v="67" actId="47"/>
        <pc:sldMkLst>
          <pc:docMk/>
          <pc:sldMk cId="3676505422" sldId="336"/>
        </pc:sldMkLst>
      </pc:sldChg>
      <pc:sldChg chg="del">
        <pc:chgData name="Mr J Bee (BWCET)" userId="a1856448-f297-487a-a7ea-498499ce4ab3" providerId="ADAL" clId="{100959CE-859B-4015-B4F3-9E7AE96D6311}" dt="2024-06-09T11:57:11.252" v="68" actId="47"/>
        <pc:sldMkLst>
          <pc:docMk/>
          <pc:sldMk cId="1448829528" sldId="337"/>
        </pc:sldMkLst>
      </pc:sldChg>
      <pc:sldChg chg="del">
        <pc:chgData name="Mr J Bee (BWCET)" userId="a1856448-f297-487a-a7ea-498499ce4ab3" providerId="ADAL" clId="{100959CE-859B-4015-B4F3-9E7AE96D6311}" dt="2024-06-09T11:57:11.330" v="69" actId="47"/>
        <pc:sldMkLst>
          <pc:docMk/>
          <pc:sldMk cId="3982239543" sldId="338"/>
        </pc:sldMkLst>
      </pc:sldChg>
      <pc:sldChg chg="del">
        <pc:chgData name="Mr J Bee (BWCET)" userId="a1856448-f297-487a-a7ea-498499ce4ab3" providerId="ADAL" clId="{100959CE-859B-4015-B4F3-9E7AE96D6311}" dt="2024-06-09T11:57:11.362" v="70" actId="47"/>
        <pc:sldMkLst>
          <pc:docMk/>
          <pc:sldMk cId="3976348220" sldId="339"/>
        </pc:sldMkLst>
      </pc:sldChg>
      <pc:sldChg chg="del">
        <pc:chgData name="Mr J Bee (BWCET)" userId="a1856448-f297-487a-a7ea-498499ce4ab3" providerId="ADAL" clId="{100959CE-859B-4015-B4F3-9E7AE96D6311}" dt="2024-06-09T11:57:11.409" v="71" actId="47"/>
        <pc:sldMkLst>
          <pc:docMk/>
          <pc:sldMk cId="3848960978" sldId="341"/>
        </pc:sldMkLst>
      </pc:sldChg>
      <pc:sldChg chg="del">
        <pc:chgData name="Mr J Bee (BWCET)" userId="a1856448-f297-487a-a7ea-498499ce4ab3" providerId="ADAL" clId="{100959CE-859B-4015-B4F3-9E7AE96D6311}" dt="2024-06-09T11:57:11.459" v="72" actId="47"/>
        <pc:sldMkLst>
          <pc:docMk/>
          <pc:sldMk cId="1818401247" sldId="342"/>
        </pc:sldMkLst>
      </pc:sldChg>
      <pc:sldChg chg="del">
        <pc:chgData name="Mr J Bee (BWCET)" userId="a1856448-f297-487a-a7ea-498499ce4ab3" providerId="ADAL" clId="{100959CE-859B-4015-B4F3-9E7AE96D6311}" dt="2024-06-09T11:57:11.662" v="76" actId="47"/>
        <pc:sldMkLst>
          <pc:docMk/>
          <pc:sldMk cId="2111589157" sldId="343"/>
        </pc:sldMkLst>
      </pc:sldChg>
      <pc:sldChg chg="del">
        <pc:chgData name="Mr J Bee (BWCET)" userId="a1856448-f297-487a-a7ea-498499ce4ab3" providerId="ADAL" clId="{100959CE-859B-4015-B4F3-9E7AE96D6311}" dt="2024-06-09T11:57:11.699" v="77" actId="47"/>
        <pc:sldMkLst>
          <pc:docMk/>
          <pc:sldMk cId="3946125125" sldId="344"/>
        </pc:sldMkLst>
      </pc:sldChg>
      <pc:sldChg chg="del">
        <pc:chgData name="Mr J Bee (BWCET)" userId="a1856448-f297-487a-a7ea-498499ce4ab3" providerId="ADAL" clId="{100959CE-859B-4015-B4F3-9E7AE96D6311}" dt="2024-06-09T11:57:11.510" v="73" actId="47"/>
        <pc:sldMkLst>
          <pc:docMk/>
          <pc:sldMk cId="2894392426" sldId="345"/>
        </pc:sldMkLst>
      </pc:sldChg>
      <pc:sldChg chg="del">
        <pc:chgData name="Mr J Bee (BWCET)" userId="a1856448-f297-487a-a7ea-498499ce4ab3" providerId="ADAL" clId="{100959CE-859B-4015-B4F3-9E7AE96D6311}" dt="2024-06-09T11:57:11.614" v="75" actId="47"/>
        <pc:sldMkLst>
          <pc:docMk/>
          <pc:sldMk cId="3521768832" sldId="346"/>
        </pc:sldMkLst>
      </pc:sldChg>
      <pc:sldChg chg="del">
        <pc:chgData name="Mr J Bee (BWCET)" userId="a1856448-f297-487a-a7ea-498499ce4ab3" providerId="ADAL" clId="{100959CE-859B-4015-B4F3-9E7AE96D6311}" dt="2024-06-09T11:57:12.404" v="91" actId="47"/>
        <pc:sldMkLst>
          <pc:docMk/>
          <pc:sldMk cId="2300872928" sldId="347"/>
        </pc:sldMkLst>
      </pc:sldChg>
      <pc:sldChg chg="del">
        <pc:chgData name="Mr J Bee (BWCET)" userId="a1856448-f297-487a-a7ea-498499ce4ab3" providerId="ADAL" clId="{100959CE-859B-4015-B4F3-9E7AE96D6311}" dt="2024-06-09T11:57:12.451" v="92" actId="47"/>
        <pc:sldMkLst>
          <pc:docMk/>
          <pc:sldMk cId="2785222988" sldId="348"/>
        </pc:sldMkLst>
      </pc:sldChg>
      <pc:sldChg chg="del">
        <pc:chgData name="Mr J Bee (BWCET)" userId="a1856448-f297-487a-a7ea-498499ce4ab3" providerId="ADAL" clId="{100959CE-859B-4015-B4F3-9E7AE96D6311}" dt="2024-06-09T11:57:12.499" v="93" actId="47"/>
        <pc:sldMkLst>
          <pc:docMk/>
          <pc:sldMk cId="3529448206" sldId="349"/>
        </pc:sldMkLst>
      </pc:sldChg>
      <pc:sldChg chg="del">
        <pc:chgData name="Mr J Bee (BWCET)" userId="a1856448-f297-487a-a7ea-498499ce4ab3" providerId="ADAL" clId="{100959CE-859B-4015-B4F3-9E7AE96D6311}" dt="2024-06-09T11:57:14.204" v="95" actId="47"/>
        <pc:sldMkLst>
          <pc:docMk/>
          <pc:sldMk cId="3469913394" sldId="350"/>
        </pc:sldMkLst>
      </pc:sldChg>
      <pc:sldChg chg="del">
        <pc:chgData name="Mr J Bee (BWCET)" userId="a1856448-f297-487a-a7ea-498499ce4ab3" providerId="ADAL" clId="{100959CE-859B-4015-B4F3-9E7AE96D6311}" dt="2024-06-09T11:57:14.256" v="96" actId="47"/>
        <pc:sldMkLst>
          <pc:docMk/>
          <pc:sldMk cId="360148883" sldId="353"/>
        </pc:sldMkLst>
      </pc:sldChg>
      <pc:sldChg chg="del">
        <pc:chgData name="Mr J Bee (BWCET)" userId="a1856448-f297-487a-a7ea-498499ce4ab3" providerId="ADAL" clId="{100959CE-859B-4015-B4F3-9E7AE96D6311}" dt="2024-06-09T11:57:14.299" v="97" actId="47"/>
        <pc:sldMkLst>
          <pc:docMk/>
          <pc:sldMk cId="2775726548" sldId="354"/>
        </pc:sldMkLst>
      </pc:sldChg>
      <pc:sldChg chg="del">
        <pc:chgData name="Mr J Bee (BWCET)" userId="a1856448-f297-487a-a7ea-498499ce4ab3" providerId="ADAL" clId="{100959CE-859B-4015-B4F3-9E7AE96D6311}" dt="2024-06-09T11:57:13.685" v="94" actId="47"/>
        <pc:sldMkLst>
          <pc:docMk/>
          <pc:sldMk cId="14148265" sldId="358"/>
        </pc:sldMkLst>
      </pc:sldChg>
      <pc:sldChg chg="del">
        <pc:chgData name="Mr J Bee (BWCET)" userId="a1856448-f297-487a-a7ea-498499ce4ab3" providerId="ADAL" clId="{100959CE-859B-4015-B4F3-9E7AE96D6311}" dt="2024-06-09T11:57:14.377" v="98" actId="47"/>
        <pc:sldMkLst>
          <pc:docMk/>
          <pc:sldMk cId="417059290" sldId="359"/>
        </pc:sldMkLst>
      </pc:sldChg>
      <pc:sldChg chg="del">
        <pc:chgData name="Mr J Bee (BWCET)" userId="a1856448-f297-487a-a7ea-498499ce4ab3" providerId="ADAL" clId="{100959CE-859B-4015-B4F3-9E7AE96D6311}" dt="2024-06-09T11:57:12.373" v="90" actId="47"/>
        <pc:sldMkLst>
          <pc:docMk/>
          <pc:sldMk cId="2971951106" sldId="360"/>
        </pc:sldMkLst>
      </pc:sldChg>
      <pc:sldChg chg="del">
        <pc:chgData name="Mr J Bee (BWCET)" userId="a1856448-f297-487a-a7ea-498499ce4ab3" providerId="ADAL" clId="{100959CE-859B-4015-B4F3-9E7AE96D6311}" dt="2024-06-09T11:57:14.425" v="99" actId="47"/>
        <pc:sldMkLst>
          <pc:docMk/>
          <pc:sldMk cId="2576670111" sldId="361"/>
        </pc:sldMkLst>
      </pc:sldChg>
      <pc:sldChg chg="del">
        <pc:chgData name="Mr J Bee (BWCET)" userId="a1856448-f297-487a-a7ea-498499ce4ab3" providerId="ADAL" clId="{100959CE-859B-4015-B4F3-9E7AE96D6311}" dt="2024-06-09T11:57:14.456" v="100" actId="47"/>
        <pc:sldMkLst>
          <pc:docMk/>
          <pc:sldMk cId="4224672565" sldId="362"/>
        </pc:sldMkLst>
      </pc:sldChg>
      <pc:sldChg chg="del">
        <pc:chgData name="Mr J Bee (BWCET)" userId="a1856448-f297-487a-a7ea-498499ce4ab3" providerId="ADAL" clId="{100959CE-859B-4015-B4F3-9E7AE96D6311}" dt="2024-06-09T11:57:14.771" v="106" actId="47"/>
        <pc:sldMkLst>
          <pc:docMk/>
          <pc:sldMk cId="37982423" sldId="363"/>
        </pc:sldMkLst>
      </pc:sldChg>
      <pc:sldChg chg="del">
        <pc:chgData name="Mr J Bee (BWCET)" userId="a1856448-f297-487a-a7ea-498499ce4ab3" providerId="ADAL" clId="{100959CE-859B-4015-B4F3-9E7AE96D6311}" dt="2024-06-09T11:57:14.833" v="107" actId="47"/>
        <pc:sldMkLst>
          <pc:docMk/>
          <pc:sldMk cId="1074245631" sldId="364"/>
        </pc:sldMkLst>
      </pc:sldChg>
      <pc:sldChg chg="del">
        <pc:chgData name="Mr J Bee (BWCET)" userId="a1856448-f297-487a-a7ea-498499ce4ab3" providerId="ADAL" clId="{100959CE-859B-4015-B4F3-9E7AE96D6311}" dt="2024-06-09T11:57:14.880" v="108" actId="47"/>
        <pc:sldMkLst>
          <pc:docMk/>
          <pc:sldMk cId="2807958730" sldId="365"/>
        </pc:sldMkLst>
      </pc:sldChg>
      <pc:sldChg chg="del">
        <pc:chgData name="Mr J Bee (BWCET)" userId="a1856448-f297-487a-a7ea-498499ce4ab3" providerId="ADAL" clId="{100959CE-859B-4015-B4F3-9E7AE96D6311}" dt="2024-06-09T11:57:14.944" v="109" actId="47"/>
        <pc:sldMkLst>
          <pc:docMk/>
          <pc:sldMk cId="624655153" sldId="366"/>
        </pc:sldMkLst>
      </pc:sldChg>
      <pc:sldChg chg="del">
        <pc:chgData name="Mr J Bee (BWCET)" userId="a1856448-f297-487a-a7ea-498499ce4ab3" providerId="ADAL" clId="{100959CE-859B-4015-B4F3-9E7AE96D6311}" dt="2024-06-09T11:57:15.357" v="110" actId="47"/>
        <pc:sldMkLst>
          <pc:docMk/>
          <pc:sldMk cId="3056247061" sldId="367"/>
        </pc:sldMkLst>
      </pc:sldChg>
      <pc:sldChg chg="del">
        <pc:chgData name="Mr J Bee (BWCET)" userId="a1856448-f297-487a-a7ea-498499ce4ab3" providerId="ADAL" clId="{100959CE-859B-4015-B4F3-9E7AE96D6311}" dt="2024-06-09T11:57:15.920" v="111" actId="47"/>
        <pc:sldMkLst>
          <pc:docMk/>
          <pc:sldMk cId="4270399852" sldId="368"/>
        </pc:sldMkLst>
      </pc:sldChg>
      <pc:sldChg chg="del">
        <pc:chgData name="Mr J Bee (BWCET)" userId="a1856448-f297-487a-a7ea-498499ce4ab3" providerId="ADAL" clId="{100959CE-859B-4015-B4F3-9E7AE96D6311}" dt="2024-06-09T11:57:16.078" v="112" actId="47"/>
        <pc:sldMkLst>
          <pc:docMk/>
          <pc:sldMk cId="2095535075" sldId="369"/>
        </pc:sldMkLst>
      </pc:sldChg>
      <pc:sldChg chg="del">
        <pc:chgData name="Mr J Bee (BWCET)" userId="a1856448-f297-487a-a7ea-498499ce4ab3" providerId="ADAL" clId="{100959CE-859B-4015-B4F3-9E7AE96D6311}" dt="2024-06-09T11:57:16.424" v="113" actId="47"/>
        <pc:sldMkLst>
          <pc:docMk/>
          <pc:sldMk cId="3099755543" sldId="370"/>
        </pc:sldMkLst>
      </pc:sldChg>
      <pc:sldChg chg="del">
        <pc:chgData name="Mr J Bee (BWCET)" userId="a1856448-f297-487a-a7ea-498499ce4ab3" providerId="ADAL" clId="{100959CE-859B-4015-B4F3-9E7AE96D6311}" dt="2024-06-09T11:57:16.629" v="114" actId="47"/>
        <pc:sldMkLst>
          <pc:docMk/>
          <pc:sldMk cId="1373250069" sldId="371"/>
        </pc:sldMkLst>
      </pc:sldChg>
      <pc:sldChg chg="del">
        <pc:chgData name="Mr J Bee (BWCET)" userId="a1856448-f297-487a-a7ea-498499ce4ab3" providerId="ADAL" clId="{100959CE-859B-4015-B4F3-9E7AE96D6311}" dt="2024-06-09T11:57:16.748" v="115" actId="47"/>
        <pc:sldMkLst>
          <pc:docMk/>
          <pc:sldMk cId="3807140322" sldId="372"/>
        </pc:sldMkLst>
      </pc:sldChg>
      <pc:sldChg chg="del">
        <pc:chgData name="Mr J Bee (BWCET)" userId="a1856448-f297-487a-a7ea-498499ce4ab3" providerId="ADAL" clId="{100959CE-859B-4015-B4F3-9E7AE96D6311}" dt="2024-06-09T11:57:16.991" v="116" actId="47"/>
        <pc:sldMkLst>
          <pc:docMk/>
          <pc:sldMk cId="431561535" sldId="373"/>
        </pc:sldMkLst>
      </pc:sldChg>
      <pc:sldChg chg="del">
        <pc:chgData name="Mr J Bee (BWCET)" userId="a1856448-f297-487a-a7ea-498499ce4ab3" providerId="ADAL" clId="{100959CE-859B-4015-B4F3-9E7AE96D6311}" dt="2024-06-09T11:57:17.573" v="118" actId="47"/>
        <pc:sldMkLst>
          <pc:docMk/>
          <pc:sldMk cId="3746438902" sldId="374"/>
        </pc:sldMkLst>
      </pc:sldChg>
      <pc:sldChg chg="del">
        <pc:chgData name="Mr J Bee (BWCET)" userId="a1856448-f297-487a-a7ea-498499ce4ab3" providerId="ADAL" clId="{100959CE-859B-4015-B4F3-9E7AE96D6311}" dt="2024-06-09T11:57:17.263" v="117" actId="47"/>
        <pc:sldMkLst>
          <pc:docMk/>
          <pc:sldMk cId="4204595675" sldId="375"/>
        </pc:sldMkLst>
      </pc:sldChg>
      <pc:sldChg chg="del">
        <pc:chgData name="Mr J Bee (BWCET)" userId="a1856448-f297-487a-a7ea-498499ce4ab3" providerId="ADAL" clId="{100959CE-859B-4015-B4F3-9E7AE96D6311}" dt="2024-06-09T11:57:17.891" v="119" actId="47"/>
        <pc:sldMkLst>
          <pc:docMk/>
          <pc:sldMk cId="158186830" sldId="376"/>
        </pc:sldMkLst>
      </pc:sldChg>
      <pc:sldChg chg="del">
        <pc:chgData name="Mr J Bee (BWCET)" userId="a1856448-f297-487a-a7ea-498499ce4ab3" providerId="ADAL" clId="{100959CE-859B-4015-B4F3-9E7AE96D6311}" dt="2024-06-09T11:57:19.530" v="125" actId="47"/>
        <pc:sldMkLst>
          <pc:docMk/>
          <pc:sldMk cId="191676407" sldId="377"/>
        </pc:sldMkLst>
      </pc:sldChg>
      <pc:sldChg chg="del">
        <pc:chgData name="Mr J Bee (BWCET)" userId="a1856448-f297-487a-a7ea-498499ce4ab3" providerId="ADAL" clId="{100959CE-859B-4015-B4F3-9E7AE96D6311}" dt="2024-06-09T11:57:18.331" v="120" actId="47"/>
        <pc:sldMkLst>
          <pc:docMk/>
          <pc:sldMk cId="3804227185" sldId="378"/>
        </pc:sldMkLst>
      </pc:sldChg>
      <pc:sldChg chg="del">
        <pc:chgData name="Mr J Bee (BWCET)" userId="a1856448-f297-487a-a7ea-498499ce4ab3" providerId="ADAL" clId="{100959CE-859B-4015-B4F3-9E7AE96D6311}" dt="2024-06-09T11:57:19.971" v="126" actId="47"/>
        <pc:sldMkLst>
          <pc:docMk/>
          <pc:sldMk cId="1532490573" sldId="379"/>
        </pc:sldMkLst>
      </pc:sldChg>
      <pc:sldChg chg="del">
        <pc:chgData name="Mr J Bee (BWCET)" userId="a1856448-f297-487a-a7ea-498499ce4ab3" providerId="ADAL" clId="{100959CE-859B-4015-B4F3-9E7AE96D6311}" dt="2024-06-09T11:57:20.099" v="127" actId="47"/>
        <pc:sldMkLst>
          <pc:docMk/>
          <pc:sldMk cId="2321722679" sldId="380"/>
        </pc:sldMkLst>
      </pc:sldChg>
      <pc:sldChg chg="del">
        <pc:chgData name="Mr J Bee (BWCET)" userId="a1856448-f297-487a-a7ea-498499ce4ab3" providerId="ADAL" clId="{100959CE-859B-4015-B4F3-9E7AE96D6311}" dt="2024-06-09T11:57:20.827" v="131" actId="47"/>
        <pc:sldMkLst>
          <pc:docMk/>
          <pc:sldMk cId="1858974814" sldId="384"/>
        </pc:sldMkLst>
      </pc:sldChg>
      <pc:sldChg chg="del">
        <pc:chgData name="Mr J Bee (BWCET)" userId="a1856448-f297-487a-a7ea-498499ce4ab3" providerId="ADAL" clId="{100959CE-859B-4015-B4F3-9E7AE96D6311}" dt="2024-06-09T11:57:21.111" v="132" actId="47"/>
        <pc:sldMkLst>
          <pc:docMk/>
          <pc:sldMk cId="3159969865" sldId="385"/>
        </pc:sldMkLst>
      </pc:sldChg>
      <pc:sldChg chg="del">
        <pc:chgData name="Mr J Bee (BWCET)" userId="a1856448-f297-487a-a7ea-498499ce4ab3" providerId="ADAL" clId="{100959CE-859B-4015-B4F3-9E7AE96D6311}" dt="2024-06-09T11:57:22.541" v="135" actId="47"/>
        <pc:sldMkLst>
          <pc:docMk/>
          <pc:sldMk cId="4279539165" sldId="388"/>
        </pc:sldMkLst>
      </pc:sldChg>
      <pc:sldChg chg="del">
        <pc:chgData name="Mr J Bee (BWCET)" userId="a1856448-f297-487a-a7ea-498499ce4ab3" providerId="ADAL" clId="{100959CE-859B-4015-B4F3-9E7AE96D6311}" dt="2024-06-09T11:57:22.907" v="137" actId="47"/>
        <pc:sldMkLst>
          <pc:docMk/>
          <pc:sldMk cId="1802409703" sldId="390"/>
        </pc:sldMkLst>
      </pc:sldChg>
      <pc:sldChg chg="del">
        <pc:chgData name="Mr J Bee (BWCET)" userId="a1856448-f297-487a-a7ea-498499ce4ab3" providerId="ADAL" clId="{100959CE-859B-4015-B4F3-9E7AE96D6311}" dt="2024-06-09T11:57:20.258" v="128" actId="47"/>
        <pc:sldMkLst>
          <pc:docMk/>
          <pc:sldMk cId="1824453758" sldId="393"/>
        </pc:sldMkLst>
      </pc:sldChg>
      <pc:sldChg chg="del">
        <pc:chgData name="Mr J Bee (BWCET)" userId="a1856448-f297-487a-a7ea-498499ce4ab3" providerId="ADAL" clId="{100959CE-859B-4015-B4F3-9E7AE96D6311}" dt="2024-06-09T11:57:20.407" v="129" actId="47"/>
        <pc:sldMkLst>
          <pc:docMk/>
          <pc:sldMk cId="909152566" sldId="394"/>
        </pc:sldMkLst>
      </pc:sldChg>
      <pc:sldChg chg="del">
        <pc:chgData name="Mr J Bee (BWCET)" userId="a1856448-f297-487a-a7ea-498499ce4ab3" providerId="ADAL" clId="{100959CE-859B-4015-B4F3-9E7AE96D6311}" dt="2024-06-09T11:57:20.576" v="130" actId="47"/>
        <pc:sldMkLst>
          <pc:docMk/>
          <pc:sldMk cId="196514302" sldId="396"/>
        </pc:sldMkLst>
      </pc:sldChg>
      <pc:sldChg chg="del">
        <pc:chgData name="Mr J Bee (BWCET)" userId="a1856448-f297-487a-a7ea-498499ce4ab3" providerId="ADAL" clId="{100959CE-859B-4015-B4F3-9E7AE96D6311}" dt="2024-06-09T11:57:22.048" v="133" actId="47"/>
        <pc:sldMkLst>
          <pc:docMk/>
          <pc:sldMk cId="2337477894" sldId="397"/>
        </pc:sldMkLst>
      </pc:sldChg>
      <pc:sldChg chg="del">
        <pc:chgData name="Mr J Bee (BWCET)" userId="a1856448-f297-487a-a7ea-498499ce4ab3" providerId="ADAL" clId="{100959CE-859B-4015-B4F3-9E7AE96D6311}" dt="2024-06-09T11:57:22.372" v="134" actId="47"/>
        <pc:sldMkLst>
          <pc:docMk/>
          <pc:sldMk cId="1699089138" sldId="398"/>
        </pc:sldMkLst>
      </pc:sldChg>
      <pc:sldChg chg="del">
        <pc:chgData name="Mr J Bee (BWCET)" userId="a1856448-f297-487a-a7ea-498499ce4ab3" providerId="ADAL" clId="{100959CE-859B-4015-B4F3-9E7AE96D6311}" dt="2024-06-09T11:57:22.768" v="136" actId="47"/>
        <pc:sldMkLst>
          <pc:docMk/>
          <pc:sldMk cId="4142909611" sldId="399"/>
        </pc:sldMkLst>
      </pc:sldChg>
      <pc:sldChg chg="del">
        <pc:chgData name="Mr J Bee (BWCET)" userId="a1856448-f297-487a-a7ea-498499ce4ab3" providerId="ADAL" clId="{100959CE-859B-4015-B4F3-9E7AE96D6311}" dt="2024-06-09T11:57:02.687" v="0" actId="47"/>
        <pc:sldMkLst>
          <pc:docMk/>
          <pc:sldMk cId="480923323" sldId="401"/>
        </pc:sldMkLst>
      </pc:sldChg>
      <pc:sldChg chg="del">
        <pc:chgData name="Mr J Bee (BWCET)" userId="a1856448-f297-487a-a7ea-498499ce4ab3" providerId="ADAL" clId="{100959CE-859B-4015-B4F3-9E7AE96D6311}" dt="2024-06-09T11:57:10.873" v="61" actId="47"/>
        <pc:sldMkLst>
          <pc:docMk/>
          <pc:sldMk cId="1741788333" sldId="402"/>
        </pc:sldMkLst>
      </pc:sldChg>
      <pc:sldChg chg="del">
        <pc:chgData name="Mr J Bee (BWCET)" userId="a1856448-f297-487a-a7ea-498499ce4ab3" providerId="ADAL" clId="{100959CE-859B-4015-B4F3-9E7AE96D6311}" dt="2024-06-09T11:57:26.846" v="144" actId="47"/>
        <pc:sldMkLst>
          <pc:docMk/>
          <pc:sldMk cId="2398087955" sldId="403"/>
        </pc:sldMkLst>
      </pc:sldChg>
      <pc:sldChg chg="del">
        <pc:chgData name="Mr J Bee (BWCET)" userId="a1856448-f297-487a-a7ea-498499ce4ab3" providerId="ADAL" clId="{100959CE-859B-4015-B4F3-9E7AE96D6311}" dt="2024-06-09T11:57:11.994" v="83" actId="47"/>
        <pc:sldMkLst>
          <pc:docMk/>
          <pc:sldMk cId="2582060211" sldId="404"/>
        </pc:sldMkLst>
      </pc:sldChg>
      <pc:sldChg chg="del">
        <pc:chgData name="Mr J Bee (BWCET)" userId="a1856448-f297-487a-a7ea-498499ce4ab3" providerId="ADAL" clId="{100959CE-859B-4015-B4F3-9E7AE96D6311}" dt="2024-06-09T11:57:12.026" v="84" actId="47"/>
        <pc:sldMkLst>
          <pc:docMk/>
          <pc:sldMk cId="3316746341" sldId="405"/>
        </pc:sldMkLst>
      </pc:sldChg>
      <pc:sldChg chg="del">
        <pc:chgData name="Mr J Bee (BWCET)" userId="a1856448-f297-487a-a7ea-498499ce4ab3" providerId="ADAL" clId="{100959CE-859B-4015-B4F3-9E7AE96D6311}" dt="2024-06-09T11:57:12.089" v="85" actId="47"/>
        <pc:sldMkLst>
          <pc:docMk/>
          <pc:sldMk cId="3021351934" sldId="406"/>
        </pc:sldMkLst>
      </pc:sldChg>
      <pc:sldChg chg="del">
        <pc:chgData name="Mr J Bee (BWCET)" userId="a1856448-f297-487a-a7ea-498499ce4ab3" providerId="ADAL" clId="{100959CE-859B-4015-B4F3-9E7AE96D6311}" dt="2024-06-09T11:57:12.136" v="86" actId="47"/>
        <pc:sldMkLst>
          <pc:docMk/>
          <pc:sldMk cId="3618698791" sldId="407"/>
        </pc:sldMkLst>
      </pc:sldChg>
      <pc:sldChg chg="del">
        <pc:chgData name="Mr J Bee (BWCET)" userId="a1856448-f297-487a-a7ea-498499ce4ab3" providerId="ADAL" clId="{100959CE-859B-4015-B4F3-9E7AE96D6311}" dt="2024-06-09T11:57:12.200" v="87" actId="47"/>
        <pc:sldMkLst>
          <pc:docMk/>
          <pc:sldMk cId="1957129305" sldId="408"/>
        </pc:sldMkLst>
      </pc:sldChg>
      <pc:sldChg chg="del">
        <pc:chgData name="Mr J Bee (BWCET)" userId="a1856448-f297-487a-a7ea-498499ce4ab3" providerId="ADAL" clId="{100959CE-859B-4015-B4F3-9E7AE96D6311}" dt="2024-06-09T11:57:12.271" v="88" actId="47"/>
        <pc:sldMkLst>
          <pc:docMk/>
          <pc:sldMk cId="1843315301" sldId="409"/>
        </pc:sldMkLst>
      </pc:sldChg>
      <pc:sldChg chg="del">
        <pc:chgData name="Mr J Bee (BWCET)" userId="a1856448-f297-487a-a7ea-498499ce4ab3" providerId="ADAL" clId="{100959CE-859B-4015-B4F3-9E7AE96D6311}" dt="2024-06-09T11:57:12.328" v="89" actId="47"/>
        <pc:sldMkLst>
          <pc:docMk/>
          <pc:sldMk cId="2777964514" sldId="410"/>
        </pc:sldMkLst>
      </pc:sldChg>
      <pc:sldChg chg="del">
        <pc:chgData name="Mr J Bee (BWCET)" userId="a1856448-f297-487a-a7ea-498499ce4ab3" providerId="ADAL" clId="{100959CE-859B-4015-B4F3-9E7AE96D6311}" dt="2024-06-09T11:57:27.217" v="145" actId="47"/>
        <pc:sldMkLst>
          <pc:docMk/>
          <pc:sldMk cId="643737804" sldId="411"/>
        </pc:sldMkLst>
      </pc:sldChg>
      <pc:sldChg chg="del">
        <pc:chgData name="Mr J Bee (BWCET)" userId="a1856448-f297-487a-a7ea-498499ce4ab3" providerId="ADAL" clId="{100959CE-859B-4015-B4F3-9E7AE96D6311}" dt="2024-06-09T11:57:27.592" v="146" actId="47"/>
        <pc:sldMkLst>
          <pc:docMk/>
          <pc:sldMk cId="3231060124" sldId="412"/>
        </pc:sldMkLst>
      </pc:sldChg>
      <pc:sldChg chg="del">
        <pc:chgData name="Mr J Bee (BWCET)" userId="a1856448-f297-487a-a7ea-498499ce4ab3" providerId="ADAL" clId="{100959CE-859B-4015-B4F3-9E7AE96D6311}" dt="2024-06-09T11:57:27.955" v="147" actId="47"/>
        <pc:sldMkLst>
          <pc:docMk/>
          <pc:sldMk cId="2035351935" sldId="413"/>
        </pc:sldMkLst>
      </pc:sldChg>
      <pc:sldChg chg="del">
        <pc:chgData name="Mr J Bee (BWCET)" userId="a1856448-f297-487a-a7ea-498499ce4ab3" providerId="ADAL" clId="{100959CE-859B-4015-B4F3-9E7AE96D6311}" dt="2024-06-09T11:57:28.365" v="148" actId="47"/>
        <pc:sldMkLst>
          <pc:docMk/>
          <pc:sldMk cId="1780712846" sldId="414"/>
        </pc:sldMkLst>
      </pc:sldChg>
      <pc:sldChg chg="del">
        <pc:chgData name="Mr J Bee (BWCET)" userId="a1856448-f297-487a-a7ea-498499ce4ab3" providerId="ADAL" clId="{100959CE-859B-4015-B4F3-9E7AE96D6311}" dt="2024-06-09T11:57:28.737" v="149" actId="47"/>
        <pc:sldMkLst>
          <pc:docMk/>
          <pc:sldMk cId="1374577818" sldId="415"/>
        </pc:sldMkLst>
      </pc:sldChg>
      <pc:sldChg chg="del">
        <pc:chgData name="Mr J Bee (BWCET)" userId="a1856448-f297-487a-a7ea-498499ce4ab3" providerId="ADAL" clId="{100959CE-859B-4015-B4F3-9E7AE96D6311}" dt="2024-06-09T11:57:29.062" v="150" actId="47"/>
        <pc:sldMkLst>
          <pc:docMk/>
          <pc:sldMk cId="3700334628" sldId="416"/>
        </pc:sldMkLst>
      </pc:sldChg>
      <pc:sldChg chg="del">
        <pc:chgData name="Mr J Bee (BWCET)" userId="a1856448-f297-487a-a7ea-498499ce4ab3" providerId="ADAL" clId="{100959CE-859B-4015-B4F3-9E7AE96D6311}" dt="2024-06-09T11:57:29.443" v="151" actId="47"/>
        <pc:sldMkLst>
          <pc:docMk/>
          <pc:sldMk cId="3326745921" sldId="417"/>
        </pc:sldMkLst>
      </pc:sldChg>
      <pc:sldChg chg="del">
        <pc:chgData name="Mr J Bee (BWCET)" userId="a1856448-f297-487a-a7ea-498499ce4ab3" providerId="ADAL" clId="{100959CE-859B-4015-B4F3-9E7AE96D6311}" dt="2024-06-09T11:57:29.820" v="152" actId="47"/>
        <pc:sldMkLst>
          <pc:docMk/>
          <pc:sldMk cId="3217242352" sldId="418"/>
        </pc:sldMkLst>
      </pc:sldChg>
      <pc:sldChg chg="del">
        <pc:chgData name="Mr J Bee (BWCET)" userId="a1856448-f297-487a-a7ea-498499ce4ab3" providerId="ADAL" clId="{100959CE-859B-4015-B4F3-9E7AE96D6311}" dt="2024-06-09T11:57:30.202" v="153" actId="47"/>
        <pc:sldMkLst>
          <pc:docMk/>
          <pc:sldMk cId="809891638" sldId="419"/>
        </pc:sldMkLst>
      </pc:sldChg>
      <pc:sldChg chg="del">
        <pc:chgData name="Mr J Bee (BWCET)" userId="a1856448-f297-487a-a7ea-498499ce4ab3" providerId="ADAL" clId="{100959CE-859B-4015-B4F3-9E7AE96D6311}" dt="2024-06-09T11:57:30.629" v="154" actId="47"/>
        <pc:sldMkLst>
          <pc:docMk/>
          <pc:sldMk cId="2687577697" sldId="420"/>
        </pc:sldMkLst>
      </pc:sldChg>
      <pc:sldChg chg="del">
        <pc:chgData name="Mr J Bee (BWCET)" userId="a1856448-f297-487a-a7ea-498499ce4ab3" providerId="ADAL" clId="{100959CE-859B-4015-B4F3-9E7AE96D6311}" dt="2024-06-09T11:57:31.261" v="155" actId="47"/>
        <pc:sldMkLst>
          <pc:docMk/>
          <pc:sldMk cId="3154810968" sldId="421"/>
        </pc:sldMkLst>
      </pc:sldChg>
      <pc:sldChg chg="del">
        <pc:chgData name="Mr J Bee (BWCET)" userId="a1856448-f297-487a-a7ea-498499ce4ab3" providerId="ADAL" clId="{100959CE-859B-4015-B4F3-9E7AE96D6311}" dt="2024-06-09T11:57:31.403" v="156" actId="47"/>
        <pc:sldMkLst>
          <pc:docMk/>
          <pc:sldMk cId="1470651273" sldId="422"/>
        </pc:sldMkLst>
      </pc:sldChg>
      <pc:sldChg chg="del">
        <pc:chgData name="Mr J Bee (BWCET)" userId="a1856448-f297-487a-a7ea-498499ce4ab3" providerId="ADAL" clId="{100959CE-859B-4015-B4F3-9E7AE96D6311}" dt="2024-06-09T11:57:22.999" v="138" actId="47"/>
        <pc:sldMkLst>
          <pc:docMk/>
          <pc:sldMk cId="1563185839" sldId="423"/>
        </pc:sldMkLst>
      </pc:sldChg>
      <pc:sldChg chg="del">
        <pc:chgData name="Mr J Bee (BWCET)" userId="a1856448-f297-487a-a7ea-498499ce4ab3" providerId="ADAL" clId="{100959CE-859B-4015-B4F3-9E7AE96D6311}" dt="2024-06-09T11:57:23.965" v="139" actId="47"/>
        <pc:sldMkLst>
          <pc:docMk/>
          <pc:sldMk cId="482950824" sldId="424"/>
        </pc:sldMkLst>
      </pc:sldChg>
      <pc:sldChg chg="del">
        <pc:chgData name="Mr J Bee (BWCET)" userId="a1856448-f297-487a-a7ea-498499ce4ab3" providerId="ADAL" clId="{100959CE-859B-4015-B4F3-9E7AE96D6311}" dt="2024-06-09T11:57:18.378" v="121" actId="47"/>
        <pc:sldMkLst>
          <pc:docMk/>
          <pc:sldMk cId="3506490624" sldId="425"/>
        </pc:sldMkLst>
      </pc:sldChg>
      <pc:sldChg chg="del">
        <pc:chgData name="Mr J Bee (BWCET)" userId="a1856448-f297-487a-a7ea-498499ce4ab3" providerId="ADAL" clId="{100959CE-859B-4015-B4F3-9E7AE96D6311}" dt="2024-06-09T11:57:18.824" v="122" actId="47"/>
        <pc:sldMkLst>
          <pc:docMk/>
          <pc:sldMk cId="2745680374" sldId="426"/>
        </pc:sldMkLst>
      </pc:sldChg>
      <pc:sldChg chg="del">
        <pc:chgData name="Mr J Bee (BWCET)" userId="a1856448-f297-487a-a7ea-498499ce4ab3" providerId="ADAL" clId="{100959CE-859B-4015-B4F3-9E7AE96D6311}" dt="2024-06-09T11:57:14.504" v="101" actId="47"/>
        <pc:sldMkLst>
          <pc:docMk/>
          <pc:sldMk cId="2178702539" sldId="427"/>
        </pc:sldMkLst>
      </pc:sldChg>
      <pc:sldChg chg="del">
        <pc:chgData name="Mr J Bee (BWCET)" userId="a1856448-f297-487a-a7ea-498499ce4ab3" providerId="ADAL" clId="{100959CE-859B-4015-B4F3-9E7AE96D6311}" dt="2024-06-09T11:57:14.551" v="102" actId="47"/>
        <pc:sldMkLst>
          <pc:docMk/>
          <pc:sldMk cId="1035307908" sldId="428"/>
        </pc:sldMkLst>
      </pc:sldChg>
      <pc:sldChg chg="del">
        <pc:chgData name="Mr J Bee (BWCET)" userId="a1856448-f297-487a-a7ea-498499ce4ab3" providerId="ADAL" clId="{100959CE-859B-4015-B4F3-9E7AE96D6311}" dt="2024-06-09T11:57:11.741" v="78" actId="47"/>
        <pc:sldMkLst>
          <pc:docMk/>
          <pc:sldMk cId="1871424930" sldId="429"/>
        </pc:sldMkLst>
      </pc:sldChg>
      <pc:sldChg chg="del">
        <pc:chgData name="Mr J Bee (BWCET)" userId="a1856448-f297-487a-a7ea-498499ce4ab3" providerId="ADAL" clId="{100959CE-859B-4015-B4F3-9E7AE96D6311}" dt="2024-06-09T11:57:11.788" v="79" actId="47"/>
        <pc:sldMkLst>
          <pc:docMk/>
          <pc:sldMk cId="3161154090" sldId="430"/>
        </pc:sldMkLst>
      </pc:sldChg>
      <pc:sldChg chg="del">
        <pc:chgData name="Mr J Bee (BWCET)" userId="a1856448-f297-487a-a7ea-498499ce4ab3" providerId="ADAL" clId="{100959CE-859B-4015-B4F3-9E7AE96D6311}" dt="2024-06-09T11:57:09.638" v="48" actId="47"/>
        <pc:sldMkLst>
          <pc:docMk/>
          <pc:sldMk cId="2366529256" sldId="431"/>
        </pc:sldMkLst>
      </pc:sldChg>
      <pc:sldChg chg="del">
        <pc:chgData name="Mr J Bee (BWCET)" userId="a1856448-f297-487a-a7ea-498499ce4ab3" providerId="ADAL" clId="{100959CE-859B-4015-B4F3-9E7AE96D6311}" dt="2024-06-09T11:57:33.027" v="159" actId="47"/>
        <pc:sldMkLst>
          <pc:docMk/>
          <pc:sldMk cId="206005594" sldId="432"/>
        </pc:sldMkLst>
      </pc:sldChg>
      <pc:sldChg chg="del">
        <pc:chgData name="Mr J Bee (BWCET)" userId="a1856448-f297-487a-a7ea-498499ce4ab3" providerId="ADAL" clId="{100959CE-859B-4015-B4F3-9E7AE96D6311}" dt="2024-06-09T11:57:33.722" v="160" actId="47"/>
        <pc:sldMkLst>
          <pc:docMk/>
          <pc:sldMk cId="307382076" sldId="434"/>
        </pc:sldMkLst>
      </pc:sldChg>
      <pc:sldChg chg="del">
        <pc:chgData name="Mr J Bee (BWCET)" userId="a1856448-f297-487a-a7ea-498499ce4ab3" providerId="ADAL" clId="{100959CE-859B-4015-B4F3-9E7AE96D6311}" dt="2024-06-09T11:57:33.785" v="161" actId="47"/>
        <pc:sldMkLst>
          <pc:docMk/>
          <pc:sldMk cId="1283094086" sldId="435"/>
        </pc:sldMkLst>
      </pc:sldChg>
      <pc:sldChg chg="del">
        <pc:chgData name="Mr J Bee (BWCET)" userId="a1856448-f297-487a-a7ea-498499ce4ab3" providerId="ADAL" clId="{100959CE-859B-4015-B4F3-9E7AE96D6311}" dt="2024-06-09T11:57:33.832" v="162" actId="47"/>
        <pc:sldMkLst>
          <pc:docMk/>
          <pc:sldMk cId="3437223194" sldId="436"/>
        </pc:sldMkLst>
      </pc:sldChg>
      <pc:sldChg chg="del">
        <pc:chgData name="Mr J Bee (BWCET)" userId="a1856448-f297-487a-a7ea-498499ce4ab3" providerId="ADAL" clId="{100959CE-859B-4015-B4F3-9E7AE96D6311}" dt="2024-06-09T11:57:33.912" v="163" actId="47"/>
        <pc:sldMkLst>
          <pc:docMk/>
          <pc:sldMk cId="779736643" sldId="437"/>
        </pc:sldMkLst>
      </pc:sldChg>
      <pc:sldChg chg="del">
        <pc:chgData name="Mr J Bee (BWCET)" userId="a1856448-f297-487a-a7ea-498499ce4ab3" providerId="ADAL" clId="{100959CE-859B-4015-B4F3-9E7AE96D6311}" dt="2024-06-09T11:57:33.991" v="164" actId="47"/>
        <pc:sldMkLst>
          <pc:docMk/>
          <pc:sldMk cId="2765528349" sldId="438"/>
        </pc:sldMkLst>
      </pc:sldChg>
      <pc:sldChg chg="del">
        <pc:chgData name="Mr J Bee (BWCET)" userId="a1856448-f297-487a-a7ea-498499ce4ab3" providerId="ADAL" clId="{100959CE-859B-4015-B4F3-9E7AE96D6311}" dt="2024-06-09T11:57:34.038" v="165" actId="47"/>
        <pc:sldMkLst>
          <pc:docMk/>
          <pc:sldMk cId="513265711" sldId="439"/>
        </pc:sldMkLst>
      </pc:sldChg>
      <pc:sldChg chg="del">
        <pc:chgData name="Mr J Bee (BWCET)" userId="a1856448-f297-487a-a7ea-498499ce4ab3" providerId="ADAL" clId="{100959CE-859B-4015-B4F3-9E7AE96D6311}" dt="2024-06-09T11:57:34.703" v="166" actId="47"/>
        <pc:sldMkLst>
          <pc:docMk/>
          <pc:sldMk cId="3903215156" sldId="440"/>
        </pc:sldMkLst>
      </pc:sldChg>
      <pc:sldChg chg="del">
        <pc:chgData name="Mr J Bee (BWCET)" userId="a1856448-f297-487a-a7ea-498499ce4ab3" providerId="ADAL" clId="{100959CE-859B-4015-B4F3-9E7AE96D6311}" dt="2024-06-09T11:57:35.033" v="167" actId="47"/>
        <pc:sldMkLst>
          <pc:docMk/>
          <pc:sldMk cId="3381423378" sldId="441"/>
        </pc:sldMkLst>
      </pc:sldChg>
      <pc:sldChg chg="del">
        <pc:chgData name="Mr J Bee (BWCET)" userId="a1856448-f297-487a-a7ea-498499ce4ab3" providerId="ADAL" clId="{100959CE-859B-4015-B4F3-9E7AE96D6311}" dt="2024-06-09T11:57:35.162" v="168" actId="47"/>
        <pc:sldMkLst>
          <pc:docMk/>
          <pc:sldMk cId="459453358" sldId="442"/>
        </pc:sldMkLst>
      </pc:sldChg>
      <pc:sldChg chg="del">
        <pc:chgData name="Mr J Bee (BWCET)" userId="a1856448-f297-487a-a7ea-498499ce4ab3" providerId="ADAL" clId="{100959CE-859B-4015-B4F3-9E7AE96D6311}" dt="2024-06-09T11:57:35.460" v="169" actId="47"/>
        <pc:sldMkLst>
          <pc:docMk/>
          <pc:sldMk cId="184765628" sldId="443"/>
        </pc:sldMkLst>
      </pc:sldChg>
      <pc:sldChg chg="del">
        <pc:chgData name="Mr J Bee (BWCET)" userId="a1856448-f297-487a-a7ea-498499ce4ab3" providerId="ADAL" clId="{100959CE-859B-4015-B4F3-9E7AE96D6311}" dt="2024-06-09T11:57:35.824" v="170" actId="47"/>
        <pc:sldMkLst>
          <pc:docMk/>
          <pc:sldMk cId="4264911159" sldId="444"/>
        </pc:sldMkLst>
      </pc:sldChg>
      <pc:sldChg chg="del">
        <pc:chgData name="Mr J Bee (BWCET)" userId="a1856448-f297-487a-a7ea-498499ce4ab3" providerId="ADAL" clId="{100959CE-859B-4015-B4F3-9E7AE96D6311}" dt="2024-06-09T11:57:35.966" v="171" actId="47"/>
        <pc:sldMkLst>
          <pc:docMk/>
          <pc:sldMk cId="1989196930" sldId="445"/>
        </pc:sldMkLst>
      </pc:sldChg>
      <pc:sldChg chg="del">
        <pc:chgData name="Mr J Bee (BWCET)" userId="a1856448-f297-487a-a7ea-498499ce4ab3" providerId="ADAL" clId="{100959CE-859B-4015-B4F3-9E7AE96D6311}" dt="2024-06-09T11:57:36.109" v="172" actId="47"/>
        <pc:sldMkLst>
          <pc:docMk/>
          <pc:sldMk cId="1643105216" sldId="446"/>
        </pc:sldMkLst>
      </pc:sldChg>
      <pc:sldChg chg="del">
        <pc:chgData name="Mr J Bee (BWCET)" userId="a1856448-f297-487a-a7ea-498499ce4ab3" providerId="ADAL" clId="{100959CE-859B-4015-B4F3-9E7AE96D6311}" dt="2024-06-09T11:57:36.423" v="173" actId="47"/>
        <pc:sldMkLst>
          <pc:docMk/>
          <pc:sldMk cId="2086277430" sldId="447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466105013" sldId="448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704725119" sldId="449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032966269" sldId="450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662117315" sldId="451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088800873" sldId="452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343963399" sldId="453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670990425" sldId="454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732351271" sldId="455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439481523" sldId="456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866685862" sldId="457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849048100" sldId="458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411244858" sldId="459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4188474467" sldId="460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921978618" sldId="461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602720353" sldId="462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549008736" sldId="463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624673168" sldId="464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893483360" sldId="465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543409271" sldId="466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060286754" sldId="467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806473887" sldId="468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357818554" sldId="469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331658636" sldId="470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832775111" sldId="471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688794710" sldId="472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861332482" sldId="473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493842852" sldId="474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555870830" sldId="475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695546381" sldId="476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828452820" sldId="477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259329836" sldId="478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673690694" sldId="481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673690694" sldId="48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982370687" sldId="482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982370687" sldId="48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688989411" sldId="483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688989411" sldId="48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66086380" sldId="484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66086380" sldId="48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89930236" sldId="487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89930236" sldId="48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999561980" sldId="49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999561980" sldId="49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687574307" sldId="49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687574307" sldId="49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003941453" sldId="496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003941453" sldId="49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946285605" sldId="497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946285605" sldId="49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228323256" sldId="498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228323256" sldId="49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608110778" sldId="499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608110778" sldId="49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710066577" sldId="502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710066577" sldId="50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920791113" sldId="50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920791113" sldId="50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82444184" sldId="506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82444184" sldId="50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838612986" sldId="513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838612986" sldId="51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748880170" sldId="514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748880170" sldId="51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835485989" sldId="51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835485989" sldId="51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779203689" sldId="516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779203689" sldId="51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749038577" sldId="519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749038577" sldId="51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138666623" sldId="522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138666623" sldId="52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294932824" sldId="523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294932824" sldId="52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367003432" sldId="529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367003432" sldId="52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774801262" sldId="530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774801262" sldId="53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679096628" sldId="531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679096628" sldId="53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218490357" sldId="532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218490357" sldId="53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4088887513" sldId="53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4088887513" sldId="53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511577837" sldId="538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511577837" sldId="53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115655190" sldId="539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115655190" sldId="53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193699019" sldId="54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193699019" sldId="54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632616363" sldId="546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632616363" sldId="54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738610036" sldId="547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738610036" sldId="54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502681261" sldId="548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502681261" sldId="54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469344058" sldId="55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469344058" sldId="55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798052350" sldId="554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798052350" sldId="55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002847317" sldId="55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002847317" sldId="555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4023685506" sldId="559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90602252" sldId="56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90602252" sldId="56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336464094" sldId="566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336464094" sldId="56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073251224" sldId="567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073251224" sldId="56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444692403" sldId="568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444692403" sldId="56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692898809" sldId="57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692898809" sldId="57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051398867" sldId="581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051398867" sldId="58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885790911" sldId="582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885790911" sldId="58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1074661121" sldId="583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1074661121" sldId="58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96417270" sldId="584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96417270" sldId="58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4211958856" sldId="58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4211958856" sldId="58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4260481086" sldId="586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4260481086" sldId="58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376054419" sldId="587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376054419" sldId="58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223457729" sldId="59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223457729" sldId="59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721250500" sldId="591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721250500" sldId="59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291978111" sldId="592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291978111" sldId="59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9912362" sldId="593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9912362" sldId="59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158892197" sldId="594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158892197" sldId="59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001833002" sldId="597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001833002" sldId="59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687400346" sldId="60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687400346" sldId="60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59577045" sldId="60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59577045" sldId="60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543785" sldId="612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543785" sldId="61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702126755" sldId="613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702126755" sldId="61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828435414" sldId="614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828435414" sldId="61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030437348" sldId="61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030437348" sldId="61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427970171" sldId="617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427970171" sldId="61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548735016" sldId="619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548735016" sldId="61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199527968" sldId="620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199527968" sldId="62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965391040" sldId="623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965391040" sldId="62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875416492" sldId="626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875416492" sldId="62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561487136" sldId="627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561487136" sldId="62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095131599" sldId="63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095131599" sldId="631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899656104" sldId="632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746809376" sldId="63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746809376" sldId="63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429081861" sldId="64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429081861" sldId="64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3914453904" sldId="64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3914453904" sldId="64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572013744" sldId="642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572013744" sldId="642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897538953" sldId="64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616683963" sldId="64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65190291" sldId="64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678140134" sldId="64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70093944" sldId="64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82867055" sldId="64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29908974" sldId="64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259254429" sldId="65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84282206" sldId="65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1739524" sldId="65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842087443" sldId="65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947187851" sldId="65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4716660" sldId="65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62915101" sldId="65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616287954" sldId="65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65673158" sldId="65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16999092" sldId="65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288120798" sldId="66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252598860" sldId="66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898996674" sldId="66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73716302" sldId="66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147825656" sldId="66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230582833" sldId="66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22458256" sldId="67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268653484" sldId="67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412536962" sldId="67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04710457" sldId="67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868039491" sldId="67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874024588" sldId="675"/>
        </pc:sldMkLst>
      </pc:sldChg>
      <pc:sldChg chg="del">
        <pc:chgData name="Mr J Bee (BWCET)" userId="a1856448-f297-487a-a7ea-498499ce4ab3" providerId="ADAL" clId="{100959CE-859B-4015-B4F3-9E7AE96D6311}" dt="2024-06-09T11:57:14.612" v="103" actId="47"/>
        <pc:sldMkLst>
          <pc:docMk/>
          <pc:sldMk cId="2429912671" sldId="679"/>
        </pc:sldMkLst>
      </pc:sldChg>
      <pc:sldChg chg="del">
        <pc:chgData name="Mr J Bee (BWCET)" userId="a1856448-f297-487a-a7ea-498499ce4ab3" providerId="ADAL" clId="{100959CE-859B-4015-B4F3-9E7AE96D6311}" dt="2024-06-09T11:57:14.663" v="104" actId="47"/>
        <pc:sldMkLst>
          <pc:docMk/>
          <pc:sldMk cId="2823696454" sldId="680"/>
        </pc:sldMkLst>
      </pc:sldChg>
      <pc:sldChg chg="del">
        <pc:chgData name="Mr J Bee (BWCET)" userId="a1856448-f297-487a-a7ea-498499ce4ab3" providerId="ADAL" clId="{100959CE-859B-4015-B4F3-9E7AE96D6311}" dt="2024-06-09T11:57:11.835" v="80" actId="47"/>
        <pc:sldMkLst>
          <pc:docMk/>
          <pc:sldMk cId="151880589" sldId="681"/>
        </pc:sldMkLst>
      </pc:sldChg>
      <pc:sldChg chg="del">
        <pc:chgData name="Mr J Bee (BWCET)" userId="a1856448-f297-487a-a7ea-498499ce4ab3" providerId="ADAL" clId="{100959CE-859B-4015-B4F3-9E7AE96D6311}" dt="2024-06-09T11:57:11.899" v="81" actId="47"/>
        <pc:sldMkLst>
          <pc:docMk/>
          <pc:sldMk cId="2142339528" sldId="682"/>
        </pc:sldMkLst>
      </pc:sldChg>
      <pc:sldChg chg="del">
        <pc:chgData name="Mr J Bee (BWCET)" userId="a1856448-f297-487a-a7ea-498499ce4ab3" providerId="ADAL" clId="{100959CE-859B-4015-B4F3-9E7AE96D6311}" dt="2024-06-09T11:57:19.182" v="123" actId="47"/>
        <pc:sldMkLst>
          <pc:docMk/>
          <pc:sldMk cId="852191183" sldId="683"/>
        </pc:sldMkLst>
      </pc:sldChg>
      <pc:sldChg chg="del">
        <pc:chgData name="Mr J Bee (BWCET)" userId="a1856448-f297-487a-a7ea-498499ce4ab3" providerId="ADAL" clId="{100959CE-859B-4015-B4F3-9E7AE96D6311}" dt="2024-06-09T11:57:19.387" v="124" actId="47"/>
        <pc:sldMkLst>
          <pc:docMk/>
          <pc:sldMk cId="1369638391" sldId="684"/>
        </pc:sldMkLst>
      </pc:sldChg>
      <pc:sldChg chg="del">
        <pc:chgData name="Mr J Bee (BWCET)" userId="a1856448-f297-487a-a7ea-498499ce4ab3" providerId="ADAL" clId="{100959CE-859B-4015-B4F3-9E7AE96D6311}" dt="2024-06-09T11:57:24.173" v="140" actId="47"/>
        <pc:sldMkLst>
          <pc:docMk/>
          <pc:sldMk cId="4052387443" sldId="685"/>
        </pc:sldMkLst>
      </pc:sldChg>
      <pc:sldChg chg="del">
        <pc:chgData name="Mr J Bee (BWCET)" userId="a1856448-f297-487a-a7ea-498499ce4ab3" providerId="ADAL" clId="{100959CE-859B-4015-B4F3-9E7AE96D6311}" dt="2024-06-09T11:57:25.407" v="141" actId="47"/>
        <pc:sldMkLst>
          <pc:docMk/>
          <pc:sldMk cId="856305619" sldId="686"/>
        </pc:sldMkLst>
      </pc:sldChg>
      <pc:sldChg chg="del">
        <pc:chgData name="Mr J Bee (BWCET)" userId="a1856448-f297-487a-a7ea-498499ce4ab3" providerId="ADAL" clId="{100959CE-859B-4015-B4F3-9E7AE96D6311}" dt="2024-06-09T11:57:31.582" v="157" actId="47"/>
        <pc:sldMkLst>
          <pc:docMk/>
          <pc:sldMk cId="3142242772" sldId="687"/>
        </pc:sldMkLst>
      </pc:sldChg>
      <pc:sldChg chg="del">
        <pc:chgData name="Mr J Bee (BWCET)" userId="a1856448-f297-487a-a7ea-498499ce4ab3" providerId="ADAL" clId="{100959CE-859B-4015-B4F3-9E7AE96D6311}" dt="2024-06-09T11:57:32.333" v="158" actId="47"/>
        <pc:sldMkLst>
          <pc:docMk/>
          <pc:sldMk cId="3910636199" sldId="688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2274768" sldId="689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2039573766" sldId="690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523226508" sldId="691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915618797" sldId="692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2614878271" sldId="693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2015710925" sldId="694"/>
        </pc:sldMkLst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748406922" sldId="695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748406922" sldId="69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045866223" sldId="696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045866223" sldId="696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533670814" sldId="697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533670814" sldId="697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086829433" sldId="698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086829433" sldId="69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4052959599" sldId="699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4052959599" sldId="699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60798426" sldId="70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60798426" sldId="700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240936883" sldId="701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240936883" sldId="701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1511109069" sldId="702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1511109069" sldId="702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641070893" sldId="703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641070893" sldId="703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986895909" sldId="704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986895909" sldId="70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444870164" sldId="706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444870164" sldId="706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643584763" sldId="707"/>
        </pc:sldMkLst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943185223" sldId="708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943185223" sldId="708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00.197" v="177"/>
        <pc:sldMkLst>
          <pc:docMk/>
          <pc:sldMk cId="2817407387" sldId="710"/>
        </pc:sldMkLst>
        <pc:spChg chg="mod">
          <ac:chgData name="Mr J Bee (BWCET)" userId="a1856448-f297-487a-a7ea-498499ce4ab3" providerId="ADAL" clId="{100959CE-859B-4015-B4F3-9E7AE96D6311}" dt="2024-06-13T16:04:00.197" v="177"/>
          <ac:spMkLst>
            <pc:docMk/>
            <pc:sldMk cId="2817407387" sldId="710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1419672241" sldId="713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948944518" sldId="714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948944518" sldId="714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312169603" sldId="71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312169603" sldId="715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114577552" sldId="71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238168667" sldId="718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109622160" sldId="720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109622160" sldId="720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7:11.946" v="82" actId="47"/>
        <pc:sldMkLst>
          <pc:docMk/>
          <pc:sldMk cId="579756032" sldId="721"/>
        </pc:sldMkLst>
      </pc:sldChg>
      <pc:sldChg chg="del">
        <pc:chgData name="Mr J Bee (BWCET)" userId="a1856448-f297-487a-a7ea-498499ce4ab3" providerId="ADAL" clId="{100959CE-859B-4015-B4F3-9E7AE96D6311}" dt="2024-06-09T11:57:11.551" v="74" actId="47"/>
        <pc:sldMkLst>
          <pc:docMk/>
          <pc:sldMk cId="1658191584" sldId="722"/>
        </pc:sldMkLst>
      </pc:sldChg>
      <pc:sldChg chg="del">
        <pc:chgData name="Mr J Bee (BWCET)" userId="a1856448-f297-487a-a7ea-498499ce4ab3" providerId="ADAL" clId="{100959CE-859B-4015-B4F3-9E7AE96D6311}" dt="2024-06-09T11:57:14.708" v="105" actId="47"/>
        <pc:sldMkLst>
          <pc:docMk/>
          <pc:sldMk cId="2367194605" sldId="723"/>
        </pc:sldMkLst>
      </pc:sldChg>
      <pc:sldChg chg="del">
        <pc:chgData name="Mr J Bee (BWCET)" userId="a1856448-f297-487a-a7ea-498499ce4ab3" providerId="ADAL" clId="{100959CE-859B-4015-B4F3-9E7AE96D6311}" dt="2024-06-09T11:57:25.806" v="142" actId="47"/>
        <pc:sldMkLst>
          <pc:docMk/>
          <pc:sldMk cId="2784699201" sldId="724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411286564" sldId="725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411286564" sldId="725"/>
            <ac:spMk id="26" creationId="{E3898451-E12F-21D1-9C17-B8D6EE4F8369}"/>
          </ac:spMkLst>
        </pc:spChg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708695081" sldId="726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708695081" sldId="726"/>
            <ac:spMk id="26" creationId="{E3898451-E12F-21D1-9C17-B8D6EE4F8369}"/>
          </ac:spMkLst>
        </pc:spChg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342738227" sldId="72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708262519" sldId="72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492872441" sldId="72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447668736" sldId="73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88590188" sldId="73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494821866" sldId="73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89068597" sldId="73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446489284" sldId="73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34105982" sldId="73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439911538" sldId="73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14147690" sldId="73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203991749" sldId="73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805096358" sldId="73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7607806" sldId="74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81913405" sldId="74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386431519" sldId="74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95639261" sldId="74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468717675" sldId="74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90899250" sldId="74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471781251" sldId="74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069061380" sldId="74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847672859" sldId="74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08495725" sldId="74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576694087" sldId="75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931311278" sldId="75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447399063" sldId="75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522847019" sldId="75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751045995" sldId="75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6336062" sldId="75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227207610" sldId="75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18185184" sldId="75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794626051" sldId="75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855300593" sldId="75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74305990" sldId="76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9994023" sldId="76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568916146" sldId="76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238778101" sldId="76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19503942" sldId="76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54876720" sldId="76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95584576" sldId="76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041541874" sldId="76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629579806" sldId="76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131586628" sldId="76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939042138" sldId="77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189676247" sldId="77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09737766" sldId="77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50780966" sldId="77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053619320" sldId="77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003410319" sldId="77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18234631" sldId="77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19835320" sldId="77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505015043" sldId="77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690004006" sldId="77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131417670" sldId="78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193050871" sldId="78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629723965" sldId="78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720624224" sldId="78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582079330" sldId="78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572130046" sldId="78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430988550" sldId="78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52717400" sldId="78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041692781" sldId="79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88007388" sldId="79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1237708" sldId="79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527985899" sldId="79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67184554" sldId="79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320498278" sldId="79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950835387" sldId="79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478680959" sldId="79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110702081" sldId="79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55962094" sldId="79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551257410" sldId="800"/>
        </pc:sldMkLst>
      </pc:sldChg>
      <pc:sldChg chg="del">
        <pc:chgData name="Mr J Bee (BWCET)" userId="a1856448-f297-487a-a7ea-498499ce4ab3" providerId="ADAL" clId="{100959CE-859B-4015-B4F3-9E7AE96D6311}" dt="2024-06-09T11:57:03.665" v="2" actId="47"/>
        <pc:sldMkLst>
          <pc:docMk/>
          <pc:sldMk cId="786556379" sldId="80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066058789" sldId="80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91753220" sldId="80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911780167" sldId="80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93924667" sldId="80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784098343" sldId="80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881849183" sldId="80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2444536" sldId="81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587571482" sldId="81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36853708" sldId="81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97566836" sldId="81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502402321" sldId="81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880665075" sldId="81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282905415" sldId="81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758872054" sldId="81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017252147" sldId="82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52958160" sldId="82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35484901" sldId="82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261949310" sldId="825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621788379" sldId="826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3934866466" sldId="827"/>
        </pc:sldMkLst>
      </pc:sldChg>
      <pc:sldChg chg="del">
        <pc:chgData name="Mr J Bee (BWCET)" userId="a1856448-f297-487a-a7ea-498499ce4ab3" providerId="ADAL" clId="{100959CE-859B-4015-B4F3-9E7AE96D6311}" dt="2024-06-09T11:57:26.408" v="143" actId="47"/>
        <pc:sldMkLst>
          <pc:docMk/>
          <pc:sldMk cId="596148237" sldId="82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418344020" sldId="82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152435164" sldId="83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84823835" sldId="83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696132078" sldId="83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43776717" sldId="83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86741390" sldId="834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907542169" sldId="835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441096582" sldId="83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974604179" sldId="837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14661508" sldId="83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128329032" sldId="83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860853416" sldId="84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2639638315" sldId="84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24465129" sldId="842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792283891" sldId="843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742080067" sldId="846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113072880" sldId="848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681701320" sldId="849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598086329" sldId="85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1923033924" sldId="851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614299402" sldId="852"/>
        </pc:sldMkLst>
      </pc:sldChg>
      <pc:sldChg chg="del">
        <pc:chgData name="Mr J Bee (BWCET)" userId="a1856448-f297-487a-a7ea-498499ce4ab3" providerId="ADAL" clId="{100959CE-859B-4015-B4F3-9E7AE96D6311}" dt="2024-06-09T11:58:02.413" v="174" actId="47"/>
        <pc:sldMkLst>
          <pc:docMk/>
          <pc:sldMk cId="2299434704" sldId="878"/>
        </pc:sldMkLst>
      </pc:sldChg>
      <pc:sldChg chg="modSp">
        <pc:chgData name="Mr J Bee (BWCET)" userId="a1856448-f297-487a-a7ea-498499ce4ab3" providerId="ADAL" clId="{100959CE-859B-4015-B4F3-9E7AE96D6311}" dt="2024-06-13T16:04:11.396" v="178"/>
        <pc:sldMkLst>
          <pc:docMk/>
          <pc:sldMk cId="2169809873" sldId="879"/>
        </pc:sldMkLst>
        <pc:spChg chg="mod">
          <ac:chgData name="Mr J Bee (BWCET)" userId="a1856448-f297-487a-a7ea-498499ce4ab3" providerId="ADAL" clId="{100959CE-859B-4015-B4F3-9E7AE96D6311}" dt="2024-06-13T16:04:11.396" v="178"/>
          <ac:spMkLst>
            <pc:docMk/>
            <pc:sldMk cId="2169809873" sldId="879"/>
            <ac:spMk id="2" creationId="{DC7CBF7C-F797-4408-F634-477AEF359B12}"/>
          </ac:spMkLst>
        </pc:spChg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047925798" sldId="880"/>
        </pc:sldMkLst>
      </pc:sldChg>
      <pc:sldChg chg="del">
        <pc:chgData name="Mr J Bee (BWCET)" userId="a1856448-f297-487a-a7ea-498499ce4ab3" providerId="ADAL" clId="{100959CE-859B-4015-B4F3-9E7AE96D6311}" dt="2024-06-09T11:58:15.564" v="175" actId="47"/>
        <pc:sldMkLst>
          <pc:docMk/>
          <pc:sldMk cId="3034175690" sldId="8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24C-8C20-169E4A1CB7A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24C-8C20-169E4A1CB7A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4-4219-A4C3-8D06F2C460F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1F-4144-915D-02C100340C5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1F-4144-915D-02C100340C53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04-4219-A4C3-8D06F2C460F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219-A4C3-8D06F2C46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40F2-A226-5E25B2F9A1F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40F2-A226-5E25B2F9A1F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40F2-A226-5E25B2F9A1F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40F2-A226-5E25B2F9A1F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40F2-A226-5E25B2F9A1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37-4671-A642-3299A83AE51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37-4671-A642-3299A83AE51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37-4671-A642-3299A83AE517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37-4671-A642-3299A83AE51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37-4671-A642-3299A83AE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C1-405A-BCFB-B5149554C2B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C1-405A-BCFB-B5149554C2B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C1-405A-BCFB-B5149554C2BB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1-405A-BCFB-B5149554C2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1-405A-BCFB-B5149554C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EB-4967-88CC-6C14FD0543E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EB-4967-88CC-6C14FD0543E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EB-4967-88CC-6C14FD0543E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EB-4967-88CC-6C14FD0543E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EB-4967-88CC-6C14FD054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FB-4B32-A61F-077C50BACA15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FB-4B32-A61F-077C50BACA15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FB-4B32-A61F-077C50BACA1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B-4B32-A61F-077C50BACA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B32-A61F-077C50BACA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96-4C4A-8E42-5484E41B17F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96-4C4A-8E42-5484E41B17F4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96-4C4A-8E42-5484E41B17F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96-4C4A-8E42-5484E41B17F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6-4C4A-8E42-5484E41B17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95473953885571"/>
          <c:y val="0"/>
          <c:w val="0.4681895815542271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F4-446D-99BE-AAA956EFCD3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4-446D-99BE-AAA956EFCD3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4-446D-99BE-AAA956EFCD3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4-446D-99BE-AAA956EFCD3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4-446D-99BE-AAA956EFC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208C5CC-7531-4D07-82DC-BC4D4F9A9B94}">
      <dgm:prSet phldrT="[Text]"/>
      <dgm:spPr/>
      <dgm:t>
        <a:bodyPr/>
        <a:lstStyle/>
        <a:p>
          <a:r>
            <a:rPr lang="en-GB" dirty="0"/>
            <a:t>EYFS</a:t>
          </a:r>
        </a:p>
      </dgm:t>
    </dgm:pt>
    <dgm:pt modelId="{FEC7E490-B821-4D1D-9F8E-88E59630FEA8}" type="parTrans" cxnId="{7F25596F-12C1-456B-AED0-B34EED600C45}">
      <dgm:prSet/>
      <dgm:spPr/>
      <dgm:t>
        <a:bodyPr/>
        <a:lstStyle/>
        <a:p>
          <a:endParaRPr lang="en-GB"/>
        </a:p>
      </dgm:t>
    </dgm:pt>
    <dgm:pt modelId="{481BD1D2-EA70-4874-A339-974AFFAAF35F}" type="sibTrans" cxnId="{7F25596F-12C1-456B-AED0-B34EED600C45}">
      <dgm:prSet/>
      <dgm:spPr/>
      <dgm:t>
        <a:bodyPr/>
        <a:lstStyle/>
        <a:p>
          <a:endParaRPr lang="en-GB"/>
        </a:p>
      </dgm:t>
    </dgm:pt>
    <dgm:pt modelId="{2323A701-49BA-4ED8-8148-5F8F1AE7B315}">
      <dgm:prSet phldrT="[Text]"/>
      <dgm:spPr/>
      <dgm:t>
        <a:bodyPr/>
        <a:lstStyle/>
        <a:p>
          <a:r>
            <a:rPr lang="en-GB" dirty="0"/>
            <a:t>Year 2</a:t>
          </a:r>
        </a:p>
      </dgm:t>
    </dgm:pt>
    <dgm:pt modelId="{8D2A2DE5-9E75-4182-BEBD-376275D41EF8}" type="parTrans" cxnId="{E84E2BF3-9512-42F3-B9FB-5D6035285EF4}">
      <dgm:prSet/>
      <dgm:spPr/>
      <dgm:t>
        <a:bodyPr/>
        <a:lstStyle/>
        <a:p>
          <a:endParaRPr lang="en-GB"/>
        </a:p>
      </dgm:t>
    </dgm:pt>
    <dgm:pt modelId="{7DC52494-3C8C-4C12-8953-AC0A4046A104}" type="sibTrans" cxnId="{E84E2BF3-9512-42F3-B9FB-5D6035285EF4}">
      <dgm:prSet/>
      <dgm:spPr/>
      <dgm:t>
        <a:bodyPr/>
        <a:lstStyle/>
        <a:p>
          <a:endParaRPr lang="en-GB"/>
        </a:p>
      </dgm:t>
    </dgm:pt>
    <dgm:pt modelId="{87873891-A150-4B0D-B088-3437C157B75E}">
      <dgm:prSet phldrT="[Text]"/>
      <dgm:spPr/>
      <dgm:t>
        <a:bodyPr/>
        <a:lstStyle/>
        <a:p>
          <a:r>
            <a:rPr lang="en-GB" dirty="0"/>
            <a:t>Year 3</a:t>
          </a:r>
        </a:p>
      </dgm:t>
    </dgm:pt>
    <dgm:pt modelId="{09327A50-6596-4E3B-AE4B-37C1D5EF3615}" type="parTrans" cxnId="{7EB5A35B-C39A-4484-A570-92708E0E8AFC}">
      <dgm:prSet/>
      <dgm:spPr/>
      <dgm:t>
        <a:bodyPr/>
        <a:lstStyle/>
        <a:p>
          <a:endParaRPr lang="en-GB"/>
        </a:p>
      </dgm:t>
    </dgm:pt>
    <dgm:pt modelId="{6DE5AF90-1A92-45E5-8BF7-538A7077022B}" type="sibTrans" cxnId="{7EB5A35B-C39A-4484-A570-92708E0E8AFC}">
      <dgm:prSet/>
      <dgm:spPr/>
      <dgm:t>
        <a:bodyPr/>
        <a:lstStyle/>
        <a:p>
          <a:endParaRPr lang="en-GB"/>
        </a:p>
      </dgm:t>
    </dgm:pt>
    <dgm:pt modelId="{277774D7-C869-4699-8654-521321A1898C}">
      <dgm:prSet phldrT="[Text]"/>
      <dgm:spPr/>
      <dgm:t>
        <a:bodyPr/>
        <a:lstStyle/>
        <a:p>
          <a:r>
            <a:rPr lang="en-GB" dirty="0"/>
            <a:t>Year 4</a:t>
          </a:r>
        </a:p>
      </dgm:t>
    </dgm:pt>
    <dgm:pt modelId="{46E8B698-48FC-4C8C-ABD1-E1DA1E4BD2AA}" type="parTrans" cxnId="{E33ED891-74C1-401E-941D-DF4639068770}">
      <dgm:prSet/>
      <dgm:spPr/>
      <dgm:t>
        <a:bodyPr/>
        <a:lstStyle/>
        <a:p>
          <a:endParaRPr lang="en-GB"/>
        </a:p>
      </dgm:t>
    </dgm:pt>
    <dgm:pt modelId="{5675B212-7F99-4322-9AE0-271B2ACB9215}" type="sibTrans" cxnId="{E33ED891-74C1-401E-941D-DF4639068770}">
      <dgm:prSet/>
      <dgm:spPr/>
      <dgm:t>
        <a:bodyPr/>
        <a:lstStyle/>
        <a:p>
          <a:endParaRPr lang="en-GB"/>
        </a:p>
      </dgm:t>
    </dgm:pt>
    <dgm:pt modelId="{FCC718BE-0FA4-4722-8287-0D058865D8C3}">
      <dgm:prSet phldrT="[Text]"/>
      <dgm:spPr/>
      <dgm:t>
        <a:bodyPr/>
        <a:lstStyle/>
        <a:p>
          <a:r>
            <a:rPr lang="en-GB" dirty="0"/>
            <a:t>Year 5</a:t>
          </a:r>
        </a:p>
      </dgm:t>
    </dgm:pt>
    <dgm:pt modelId="{387DBFF2-CD1A-46C0-B534-F5577D23ED42}" type="parTrans" cxnId="{987CA5EC-5B96-45EC-878C-340ECF9DC934}">
      <dgm:prSet/>
      <dgm:spPr/>
      <dgm:t>
        <a:bodyPr/>
        <a:lstStyle/>
        <a:p>
          <a:endParaRPr lang="en-GB"/>
        </a:p>
      </dgm:t>
    </dgm:pt>
    <dgm:pt modelId="{2B9D3E03-CF2E-4ED8-B25F-B041EF6BBD33}" type="sibTrans" cxnId="{987CA5EC-5B96-45EC-878C-340ECF9DC934}">
      <dgm:prSet/>
      <dgm:spPr/>
      <dgm:t>
        <a:bodyPr/>
        <a:lstStyle/>
        <a:p>
          <a:endParaRPr lang="en-GB"/>
        </a:p>
      </dgm:t>
    </dgm:pt>
    <dgm:pt modelId="{31A8CA38-6E14-465D-AA0B-B956BE22BC58}">
      <dgm:prSet phldrT="[Text]"/>
      <dgm:spPr/>
      <dgm:t>
        <a:bodyPr/>
        <a:lstStyle/>
        <a:p>
          <a:r>
            <a:rPr lang="en-GB" dirty="0"/>
            <a:t>Year 6</a:t>
          </a:r>
        </a:p>
      </dgm:t>
    </dgm:pt>
    <dgm:pt modelId="{D7A79BD0-6C23-4B8F-AAFC-72F1F74CA878}" type="parTrans" cxnId="{27C3D739-39F5-4E80-8C99-02F4A1E549E8}">
      <dgm:prSet/>
      <dgm:spPr/>
      <dgm:t>
        <a:bodyPr/>
        <a:lstStyle/>
        <a:p>
          <a:endParaRPr lang="en-GB"/>
        </a:p>
      </dgm:t>
    </dgm:pt>
    <dgm:pt modelId="{E07C4AD3-90C0-46E0-B603-85FDF667A952}" type="sibTrans" cxnId="{27C3D739-39F5-4E80-8C99-02F4A1E549E8}">
      <dgm:prSet/>
      <dgm:spPr/>
      <dgm:t>
        <a:bodyPr/>
        <a:lstStyle/>
        <a:p>
          <a:endParaRPr lang="en-GB"/>
        </a:p>
      </dgm:t>
    </dgm:pt>
    <dgm:pt modelId="{B2CDE4A6-F095-4196-A799-44632A2A7AF0}">
      <dgm:prSet phldrT="[Text]"/>
      <dgm:spPr/>
      <dgm:t>
        <a:bodyPr/>
        <a:lstStyle/>
        <a:p>
          <a:r>
            <a:rPr lang="en-GB" dirty="0"/>
            <a:t>Year 1</a:t>
          </a:r>
        </a:p>
      </dgm:t>
    </dgm:pt>
    <dgm:pt modelId="{555905A3-0FD2-43F8-8291-D3B48A2C4B24}" type="parTrans" cxnId="{53C89C50-4DF0-405C-A610-3177F653CCBF}">
      <dgm:prSet/>
      <dgm:spPr/>
      <dgm:t>
        <a:bodyPr/>
        <a:lstStyle/>
        <a:p>
          <a:endParaRPr lang="en-GB"/>
        </a:p>
      </dgm:t>
    </dgm:pt>
    <dgm:pt modelId="{45E59B30-B947-4690-9A00-37C63865FB09}" type="sibTrans" cxnId="{53C89C50-4DF0-405C-A610-3177F653CCBF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4D6707C-BE00-43A1-AE19-70B8E5C1CE24}" type="pres">
      <dgm:prSet presAssocID="{31A8CA38-6E14-465D-AA0B-B956BE22BC58}" presName="Accent7" presStyleCnt="0"/>
      <dgm:spPr/>
    </dgm:pt>
    <dgm:pt modelId="{094D2E96-41FE-4658-B38B-BD76D49788AE}" type="pres">
      <dgm:prSet presAssocID="{31A8CA38-6E14-465D-AA0B-B956BE22BC58}" presName="Accent" presStyleLbl="node1" presStyleIdx="0" presStyleCnt="7"/>
      <dgm:spPr/>
    </dgm:pt>
    <dgm:pt modelId="{13704B12-AC0F-47E1-941A-ACF5C163D5A5}" type="pres">
      <dgm:prSet presAssocID="{31A8CA38-6E14-465D-AA0B-B956BE22BC58}" presName="ParentBackground7" presStyleCnt="0"/>
      <dgm:spPr/>
    </dgm:pt>
    <dgm:pt modelId="{9B6260B6-B2B5-47B7-9E96-B0DCE6A611C2}" type="pres">
      <dgm:prSet presAssocID="{31A8CA38-6E14-465D-AA0B-B956BE22BC58}" presName="ParentBackground" presStyleLbl="fgAcc1" presStyleIdx="0" presStyleCnt="7"/>
      <dgm:spPr/>
    </dgm:pt>
    <dgm:pt modelId="{731B723E-D4D1-4F9D-B91A-426181011455}" type="pres">
      <dgm:prSet presAssocID="{31A8CA38-6E14-465D-AA0B-B956BE22BC58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CB98786-F0AC-4D69-9C4A-8BC3194D8DBB}" type="pres">
      <dgm:prSet presAssocID="{FCC718BE-0FA4-4722-8287-0D058865D8C3}" presName="Accent6" presStyleCnt="0"/>
      <dgm:spPr/>
    </dgm:pt>
    <dgm:pt modelId="{37BEBC4A-D68D-4320-81BD-EFF52580A5C1}" type="pres">
      <dgm:prSet presAssocID="{FCC718BE-0FA4-4722-8287-0D058865D8C3}" presName="Accent" presStyleLbl="node1" presStyleIdx="1" presStyleCnt="7"/>
      <dgm:spPr/>
    </dgm:pt>
    <dgm:pt modelId="{40468F8C-9DA1-4A09-9B77-4E8DEC64D6B6}" type="pres">
      <dgm:prSet presAssocID="{FCC718BE-0FA4-4722-8287-0D058865D8C3}" presName="ParentBackground6" presStyleCnt="0"/>
      <dgm:spPr/>
    </dgm:pt>
    <dgm:pt modelId="{82CB85CA-E6C7-45C7-B666-F41582CF2639}" type="pres">
      <dgm:prSet presAssocID="{FCC718BE-0FA4-4722-8287-0D058865D8C3}" presName="ParentBackground" presStyleLbl="fgAcc1" presStyleIdx="1" presStyleCnt="7"/>
      <dgm:spPr/>
    </dgm:pt>
    <dgm:pt modelId="{5F60B7BC-7076-4FFD-9925-D401AFC0CA69}" type="pres">
      <dgm:prSet presAssocID="{FCC718BE-0FA4-4722-8287-0D058865D8C3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F2B6F6-CDB6-4988-983D-56A64AB704EF}" type="pres">
      <dgm:prSet presAssocID="{277774D7-C869-4699-8654-521321A1898C}" presName="Accent5" presStyleCnt="0"/>
      <dgm:spPr/>
    </dgm:pt>
    <dgm:pt modelId="{644676E9-0AC3-4DED-B001-9F88037B92E2}" type="pres">
      <dgm:prSet presAssocID="{277774D7-C869-4699-8654-521321A1898C}" presName="Accent" presStyleLbl="node1" presStyleIdx="2" presStyleCnt="7"/>
      <dgm:spPr/>
    </dgm:pt>
    <dgm:pt modelId="{C45E0D97-501B-4F81-9E8D-0F5BBF6D2F30}" type="pres">
      <dgm:prSet presAssocID="{277774D7-C869-4699-8654-521321A1898C}" presName="ParentBackground5" presStyleCnt="0"/>
      <dgm:spPr/>
    </dgm:pt>
    <dgm:pt modelId="{0868E73F-4CD2-4FAA-9887-41C88DDD1C5B}" type="pres">
      <dgm:prSet presAssocID="{277774D7-C869-4699-8654-521321A1898C}" presName="ParentBackground" presStyleLbl="fgAcc1" presStyleIdx="2" presStyleCnt="7"/>
      <dgm:spPr/>
    </dgm:pt>
    <dgm:pt modelId="{1910F430-A8EA-48DB-BAE1-E4A17AF4F3A1}" type="pres">
      <dgm:prSet presAssocID="{277774D7-C869-4699-8654-521321A1898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AA6061C-ECAB-4962-91B0-4A42355B9B4B}" type="pres">
      <dgm:prSet presAssocID="{87873891-A150-4B0D-B088-3437C157B75E}" presName="Accent4" presStyleCnt="0"/>
      <dgm:spPr/>
    </dgm:pt>
    <dgm:pt modelId="{4817BBCE-13BE-4388-8CAA-F5180F60512A}" type="pres">
      <dgm:prSet presAssocID="{87873891-A150-4B0D-B088-3437C157B75E}" presName="Accent" presStyleLbl="node1" presStyleIdx="3" presStyleCnt="7"/>
      <dgm:spPr/>
    </dgm:pt>
    <dgm:pt modelId="{D15B1D21-A74E-4BD8-A024-D9CDEC1E54FD}" type="pres">
      <dgm:prSet presAssocID="{87873891-A150-4B0D-B088-3437C157B75E}" presName="ParentBackground4" presStyleCnt="0"/>
      <dgm:spPr/>
    </dgm:pt>
    <dgm:pt modelId="{53118DF1-B96E-4B91-93C1-E7F32B62558D}" type="pres">
      <dgm:prSet presAssocID="{87873891-A150-4B0D-B088-3437C157B75E}" presName="ParentBackground" presStyleLbl="fgAcc1" presStyleIdx="3" presStyleCnt="7"/>
      <dgm:spPr/>
    </dgm:pt>
    <dgm:pt modelId="{11D6EC95-5251-4C5E-8A9F-4E2AFA2D6D2C}" type="pres">
      <dgm:prSet presAssocID="{87873891-A150-4B0D-B088-3437C157B7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D87A69-2B47-4152-B3B4-B28D2001C526}" type="pres">
      <dgm:prSet presAssocID="{2323A701-49BA-4ED8-8148-5F8F1AE7B315}" presName="Accent3" presStyleCnt="0"/>
      <dgm:spPr/>
    </dgm:pt>
    <dgm:pt modelId="{D74E3650-5FD7-4549-A717-AAC7EAD9E2E5}" type="pres">
      <dgm:prSet presAssocID="{2323A701-49BA-4ED8-8148-5F8F1AE7B315}" presName="Accent" presStyleLbl="node1" presStyleIdx="4" presStyleCnt="7"/>
      <dgm:spPr/>
    </dgm:pt>
    <dgm:pt modelId="{6DC01B4B-5660-43CE-BD04-7F815DF30EF3}" type="pres">
      <dgm:prSet presAssocID="{2323A701-49BA-4ED8-8148-5F8F1AE7B315}" presName="ParentBackground3" presStyleCnt="0"/>
      <dgm:spPr/>
    </dgm:pt>
    <dgm:pt modelId="{80FF6A02-4074-4B78-9C99-91824AD518BA}" type="pres">
      <dgm:prSet presAssocID="{2323A701-49BA-4ED8-8148-5F8F1AE7B315}" presName="ParentBackground" presStyleLbl="fgAcc1" presStyleIdx="4" presStyleCnt="7"/>
      <dgm:spPr/>
    </dgm:pt>
    <dgm:pt modelId="{8AFAADDB-214D-46A9-99F8-07229AB4FB4F}" type="pres">
      <dgm:prSet presAssocID="{2323A701-49BA-4ED8-8148-5F8F1AE7B31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1D8A915-F7B7-4B4A-AEF5-BF62ACB30711}" type="pres">
      <dgm:prSet presAssocID="{B2CDE4A6-F095-4196-A799-44632A2A7AF0}" presName="Accent2" presStyleCnt="0"/>
      <dgm:spPr/>
    </dgm:pt>
    <dgm:pt modelId="{9C64BEA9-47BF-481F-94D5-11F61C5CB866}" type="pres">
      <dgm:prSet presAssocID="{B2CDE4A6-F095-4196-A799-44632A2A7AF0}" presName="Accent" presStyleLbl="node1" presStyleIdx="5" presStyleCnt="7"/>
      <dgm:spPr/>
    </dgm:pt>
    <dgm:pt modelId="{C63D9B50-C8FB-4B95-A60C-DD7F720BDBC9}" type="pres">
      <dgm:prSet presAssocID="{B2CDE4A6-F095-4196-A799-44632A2A7AF0}" presName="ParentBackground2" presStyleCnt="0"/>
      <dgm:spPr/>
    </dgm:pt>
    <dgm:pt modelId="{817C2C73-FF49-4EDC-936D-0381F5492DC1}" type="pres">
      <dgm:prSet presAssocID="{B2CDE4A6-F095-4196-A799-44632A2A7AF0}" presName="ParentBackground" presStyleLbl="fgAcc1" presStyleIdx="5" presStyleCnt="7"/>
      <dgm:spPr/>
    </dgm:pt>
    <dgm:pt modelId="{321901BB-5701-4DF9-B65F-8C11E388F75D}" type="pres">
      <dgm:prSet presAssocID="{B2CDE4A6-F095-4196-A799-44632A2A7AF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3C8585-F1B1-4B7D-92FF-5C0A0949E001}" type="pres">
      <dgm:prSet presAssocID="{A208C5CC-7531-4D07-82DC-BC4D4F9A9B94}" presName="Accent1" presStyleCnt="0"/>
      <dgm:spPr/>
    </dgm:pt>
    <dgm:pt modelId="{2CCE579F-1280-4321-9A06-19B56842FE7A}" type="pres">
      <dgm:prSet presAssocID="{A208C5CC-7531-4D07-82DC-BC4D4F9A9B94}" presName="Accent" presStyleLbl="node1" presStyleIdx="6" presStyleCnt="7"/>
      <dgm:spPr/>
    </dgm:pt>
    <dgm:pt modelId="{B29D1F7B-89A6-4038-ADD1-E01B21D2176F}" type="pres">
      <dgm:prSet presAssocID="{A208C5CC-7531-4D07-82DC-BC4D4F9A9B94}" presName="ParentBackground1" presStyleCnt="0"/>
      <dgm:spPr/>
    </dgm:pt>
    <dgm:pt modelId="{8CDDB6F6-B5DD-4665-BE3F-DCEFD28D44F7}" type="pres">
      <dgm:prSet presAssocID="{A208C5CC-7531-4D07-82DC-BC4D4F9A9B94}" presName="ParentBackground" presStyleLbl="fgAcc1" presStyleIdx="6" presStyleCnt="7"/>
      <dgm:spPr/>
    </dgm:pt>
    <dgm:pt modelId="{3DF52B98-0489-4377-81D0-7CC52DCEE56F}" type="pres">
      <dgm:prSet presAssocID="{A208C5CC-7531-4D07-82DC-BC4D4F9A9B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B3F831B-F24A-4954-8550-513E83898D8C}" type="presOf" srcId="{31A8CA38-6E14-465D-AA0B-B956BE22BC58}" destId="{9B6260B6-B2B5-47B7-9E96-B0DCE6A611C2}" srcOrd="0" destOrd="0" presId="urn:microsoft.com/office/officeart/2011/layout/CircleProcess"/>
    <dgm:cxn modelId="{DAD8A01B-2A1C-4FFF-A8C1-4402FDA61B07}" type="presOf" srcId="{A208C5CC-7531-4D07-82DC-BC4D4F9A9B94}" destId="{3DF52B98-0489-4377-81D0-7CC52DCEE56F}" srcOrd="1" destOrd="0" presId="urn:microsoft.com/office/officeart/2011/layout/CircleProcess"/>
    <dgm:cxn modelId="{A7DC041D-B4BC-4FA2-945C-D289BB5FB851}" type="presOf" srcId="{2323A701-49BA-4ED8-8148-5F8F1AE7B315}" destId="{80FF6A02-4074-4B78-9C99-91824AD518BA}" srcOrd="0" destOrd="0" presId="urn:microsoft.com/office/officeart/2011/layout/CircleProcess"/>
    <dgm:cxn modelId="{27C3D739-39F5-4E80-8C99-02F4A1E549E8}" srcId="{5001B5D2-CFB6-4018-B6B3-4EC6032E3200}" destId="{31A8CA38-6E14-465D-AA0B-B956BE22BC58}" srcOrd="6" destOrd="0" parTransId="{D7A79BD0-6C23-4B8F-AAFC-72F1F74CA878}" sibTransId="{E07C4AD3-90C0-46E0-B603-85FDF667A952}"/>
    <dgm:cxn modelId="{62A7CA40-2A5C-4B18-8618-B6CF8BE6C149}" type="presOf" srcId="{A208C5CC-7531-4D07-82DC-BC4D4F9A9B94}" destId="{8CDDB6F6-B5DD-4665-BE3F-DCEFD28D44F7}" srcOrd="0" destOrd="0" presId="urn:microsoft.com/office/officeart/2011/layout/CircleProcess"/>
    <dgm:cxn modelId="{7EB5A35B-C39A-4484-A570-92708E0E8AFC}" srcId="{5001B5D2-CFB6-4018-B6B3-4EC6032E3200}" destId="{87873891-A150-4B0D-B088-3437C157B75E}" srcOrd="3" destOrd="0" parTransId="{09327A50-6596-4E3B-AE4B-37C1D5EF3615}" sibTransId="{6DE5AF90-1A92-45E5-8BF7-538A7077022B}"/>
    <dgm:cxn modelId="{9A2F5C5D-A53F-4ACF-A2B2-2BF7ED75C368}" type="presOf" srcId="{31A8CA38-6E14-465D-AA0B-B956BE22BC58}" destId="{731B723E-D4D1-4F9D-B91A-426181011455}" srcOrd="1" destOrd="0" presId="urn:microsoft.com/office/officeart/2011/layout/CircleProcess"/>
    <dgm:cxn modelId="{77059643-62EA-4869-855F-0E677EF40C1B}" type="presOf" srcId="{2323A701-49BA-4ED8-8148-5F8F1AE7B315}" destId="{8AFAADDB-214D-46A9-99F8-07229AB4FB4F}" srcOrd="1" destOrd="0" presId="urn:microsoft.com/office/officeart/2011/layout/CircleProcess"/>
    <dgm:cxn modelId="{F9BFD247-A222-4867-8DC8-AD311ED30E93}" type="presOf" srcId="{B2CDE4A6-F095-4196-A799-44632A2A7AF0}" destId="{817C2C73-FF49-4EDC-936D-0381F5492DC1}" srcOrd="0" destOrd="0" presId="urn:microsoft.com/office/officeart/2011/layout/CircleProcess"/>
    <dgm:cxn modelId="{7F25596F-12C1-456B-AED0-B34EED600C45}" srcId="{5001B5D2-CFB6-4018-B6B3-4EC6032E3200}" destId="{A208C5CC-7531-4D07-82DC-BC4D4F9A9B94}" srcOrd="0" destOrd="0" parTransId="{FEC7E490-B821-4D1D-9F8E-88E59630FEA8}" sibTransId="{481BD1D2-EA70-4874-A339-974AFFAAF35F}"/>
    <dgm:cxn modelId="{53C89C50-4DF0-405C-A610-3177F653CCBF}" srcId="{5001B5D2-CFB6-4018-B6B3-4EC6032E3200}" destId="{B2CDE4A6-F095-4196-A799-44632A2A7AF0}" srcOrd="1" destOrd="0" parTransId="{555905A3-0FD2-43F8-8291-D3B48A2C4B24}" sibTransId="{45E59B30-B947-4690-9A00-37C63865FB09}"/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A740498F-0FCA-46D3-AA94-2D2FAB639234}" type="presOf" srcId="{B2CDE4A6-F095-4196-A799-44632A2A7AF0}" destId="{321901BB-5701-4DF9-B65F-8C11E388F75D}" srcOrd="1" destOrd="0" presId="urn:microsoft.com/office/officeart/2011/layout/CircleProcess"/>
    <dgm:cxn modelId="{E33ED891-74C1-401E-941D-DF4639068770}" srcId="{5001B5D2-CFB6-4018-B6B3-4EC6032E3200}" destId="{277774D7-C869-4699-8654-521321A1898C}" srcOrd="4" destOrd="0" parTransId="{46E8B698-48FC-4C8C-ABD1-E1DA1E4BD2AA}" sibTransId="{5675B212-7F99-4322-9AE0-271B2ACB9215}"/>
    <dgm:cxn modelId="{1B439EA5-3D6C-4C85-AA9C-5E0E66A32EF9}" type="presOf" srcId="{277774D7-C869-4699-8654-521321A1898C}" destId="{0868E73F-4CD2-4FAA-9887-41C88DDD1C5B}" srcOrd="0" destOrd="0" presId="urn:microsoft.com/office/officeart/2011/layout/CircleProcess"/>
    <dgm:cxn modelId="{1F6962A8-E8D1-41D2-A9C7-62B415966F83}" type="presOf" srcId="{87873891-A150-4B0D-B088-3437C157B75E}" destId="{53118DF1-B96E-4B91-93C1-E7F32B62558D}" srcOrd="0" destOrd="0" presId="urn:microsoft.com/office/officeart/2011/layout/CircleProcess"/>
    <dgm:cxn modelId="{60651FB5-430A-4934-81B0-0F7D32ED375F}" type="presOf" srcId="{87873891-A150-4B0D-B088-3437C157B75E}" destId="{11D6EC95-5251-4C5E-8A9F-4E2AFA2D6D2C}" srcOrd="1" destOrd="0" presId="urn:microsoft.com/office/officeart/2011/layout/CircleProcess"/>
    <dgm:cxn modelId="{DC9408B9-A665-4EFA-A4E4-0D98A1DC3670}" type="presOf" srcId="{FCC718BE-0FA4-4722-8287-0D058865D8C3}" destId="{5F60B7BC-7076-4FFD-9925-D401AFC0CA69}" srcOrd="1" destOrd="0" presId="urn:microsoft.com/office/officeart/2011/layout/CircleProcess"/>
    <dgm:cxn modelId="{845C67E6-DF91-4191-B76D-64A8FA30B20B}" type="presOf" srcId="{FCC718BE-0FA4-4722-8287-0D058865D8C3}" destId="{82CB85CA-E6C7-45C7-B666-F41582CF2639}" srcOrd="0" destOrd="0" presId="urn:microsoft.com/office/officeart/2011/layout/CircleProcess"/>
    <dgm:cxn modelId="{AAD893E7-C21E-41FC-B916-275D0B67B01C}" type="presOf" srcId="{277774D7-C869-4699-8654-521321A1898C}" destId="{1910F430-A8EA-48DB-BAE1-E4A17AF4F3A1}" srcOrd="1" destOrd="0" presId="urn:microsoft.com/office/officeart/2011/layout/CircleProcess"/>
    <dgm:cxn modelId="{987CA5EC-5B96-45EC-878C-340ECF9DC934}" srcId="{5001B5D2-CFB6-4018-B6B3-4EC6032E3200}" destId="{FCC718BE-0FA4-4722-8287-0D058865D8C3}" srcOrd="5" destOrd="0" parTransId="{387DBFF2-CD1A-46C0-B534-F5577D23ED42}" sibTransId="{2B9D3E03-CF2E-4ED8-B25F-B041EF6BBD33}"/>
    <dgm:cxn modelId="{E84E2BF3-9512-42F3-B9FB-5D6035285EF4}" srcId="{5001B5D2-CFB6-4018-B6B3-4EC6032E3200}" destId="{2323A701-49BA-4ED8-8148-5F8F1AE7B315}" srcOrd="2" destOrd="0" parTransId="{8D2A2DE5-9E75-4182-BEBD-376275D41EF8}" sibTransId="{7DC52494-3C8C-4C12-8953-AC0A4046A104}"/>
    <dgm:cxn modelId="{657CF4E2-4CE2-4CF2-BF63-19B2EDF758A3}" type="presParOf" srcId="{3967F085-E204-474C-B07C-99FF20819997}" destId="{04D6707C-BE00-43A1-AE19-70B8E5C1CE24}" srcOrd="0" destOrd="0" presId="urn:microsoft.com/office/officeart/2011/layout/CircleProcess"/>
    <dgm:cxn modelId="{FA5EB896-DBA2-4973-8D85-DF8B944897D2}" type="presParOf" srcId="{04D6707C-BE00-43A1-AE19-70B8E5C1CE24}" destId="{094D2E96-41FE-4658-B38B-BD76D49788AE}" srcOrd="0" destOrd="0" presId="urn:microsoft.com/office/officeart/2011/layout/CircleProcess"/>
    <dgm:cxn modelId="{589B7917-F137-40A0-B3B1-13C43F3561F7}" type="presParOf" srcId="{3967F085-E204-474C-B07C-99FF20819997}" destId="{13704B12-AC0F-47E1-941A-ACF5C163D5A5}" srcOrd="1" destOrd="0" presId="urn:microsoft.com/office/officeart/2011/layout/CircleProcess"/>
    <dgm:cxn modelId="{FAD265B6-FB7B-44AE-AD57-03658DD9EDBE}" type="presParOf" srcId="{13704B12-AC0F-47E1-941A-ACF5C163D5A5}" destId="{9B6260B6-B2B5-47B7-9E96-B0DCE6A611C2}" srcOrd="0" destOrd="0" presId="urn:microsoft.com/office/officeart/2011/layout/CircleProcess"/>
    <dgm:cxn modelId="{B7720EC0-D1C4-48FB-8331-0976EC9337F5}" type="presParOf" srcId="{3967F085-E204-474C-B07C-99FF20819997}" destId="{731B723E-D4D1-4F9D-B91A-426181011455}" srcOrd="2" destOrd="0" presId="urn:microsoft.com/office/officeart/2011/layout/CircleProcess"/>
    <dgm:cxn modelId="{477802F8-65E8-48F0-8064-05F86B3E2A07}" type="presParOf" srcId="{3967F085-E204-474C-B07C-99FF20819997}" destId="{FCB98786-F0AC-4D69-9C4A-8BC3194D8DBB}" srcOrd="3" destOrd="0" presId="urn:microsoft.com/office/officeart/2011/layout/CircleProcess"/>
    <dgm:cxn modelId="{EB0C946D-1FDA-47BB-8D60-A377804F6789}" type="presParOf" srcId="{FCB98786-F0AC-4D69-9C4A-8BC3194D8DBB}" destId="{37BEBC4A-D68D-4320-81BD-EFF52580A5C1}" srcOrd="0" destOrd="0" presId="urn:microsoft.com/office/officeart/2011/layout/CircleProcess"/>
    <dgm:cxn modelId="{60CF9031-EED5-4A4C-B70E-B8AA19902BE5}" type="presParOf" srcId="{3967F085-E204-474C-B07C-99FF20819997}" destId="{40468F8C-9DA1-4A09-9B77-4E8DEC64D6B6}" srcOrd="4" destOrd="0" presId="urn:microsoft.com/office/officeart/2011/layout/CircleProcess"/>
    <dgm:cxn modelId="{D899BB09-A253-499D-BB4D-B1CB803FCDDC}" type="presParOf" srcId="{40468F8C-9DA1-4A09-9B77-4E8DEC64D6B6}" destId="{82CB85CA-E6C7-45C7-B666-F41582CF2639}" srcOrd="0" destOrd="0" presId="urn:microsoft.com/office/officeart/2011/layout/CircleProcess"/>
    <dgm:cxn modelId="{F737453B-4F7A-42B0-9166-D55F1E7A041D}" type="presParOf" srcId="{3967F085-E204-474C-B07C-99FF20819997}" destId="{5F60B7BC-7076-4FFD-9925-D401AFC0CA69}" srcOrd="5" destOrd="0" presId="urn:microsoft.com/office/officeart/2011/layout/CircleProcess"/>
    <dgm:cxn modelId="{8F5AB1E1-86A5-43DB-91F7-57D76ED2B487}" type="presParOf" srcId="{3967F085-E204-474C-B07C-99FF20819997}" destId="{EAF2B6F6-CDB6-4988-983D-56A64AB704EF}" srcOrd="6" destOrd="0" presId="urn:microsoft.com/office/officeart/2011/layout/CircleProcess"/>
    <dgm:cxn modelId="{4245118D-241F-4BCB-A685-80C354B10943}" type="presParOf" srcId="{EAF2B6F6-CDB6-4988-983D-56A64AB704EF}" destId="{644676E9-0AC3-4DED-B001-9F88037B92E2}" srcOrd="0" destOrd="0" presId="urn:microsoft.com/office/officeart/2011/layout/CircleProcess"/>
    <dgm:cxn modelId="{24FA8198-57D8-4432-B3A0-D2A5B684249B}" type="presParOf" srcId="{3967F085-E204-474C-B07C-99FF20819997}" destId="{C45E0D97-501B-4F81-9E8D-0F5BBF6D2F30}" srcOrd="7" destOrd="0" presId="urn:microsoft.com/office/officeart/2011/layout/CircleProcess"/>
    <dgm:cxn modelId="{73583F6E-6F38-4463-9908-625A5C52C017}" type="presParOf" srcId="{C45E0D97-501B-4F81-9E8D-0F5BBF6D2F30}" destId="{0868E73F-4CD2-4FAA-9887-41C88DDD1C5B}" srcOrd="0" destOrd="0" presId="urn:microsoft.com/office/officeart/2011/layout/CircleProcess"/>
    <dgm:cxn modelId="{D484E7FB-EC3C-4F2F-9773-1D492DE52D52}" type="presParOf" srcId="{3967F085-E204-474C-B07C-99FF20819997}" destId="{1910F430-A8EA-48DB-BAE1-E4A17AF4F3A1}" srcOrd="8" destOrd="0" presId="urn:microsoft.com/office/officeart/2011/layout/CircleProcess"/>
    <dgm:cxn modelId="{D76C7D7D-79BE-40F9-BECF-BF95CE12F60B}" type="presParOf" srcId="{3967F085-E204-474C-B07C-99FF20819997}" destId="{FAA6061C-ECAB-4962-91B0-4A42355B9B4B}" srcOrd="9" destOrd="0" presId="urn:microsoft.com/office/officeart/2011/layout/CircleProcess"/>
    <dgm:cxn modelId="{AC02415C-0008-4C2F-9CAC-4A3834244395}" type="presParOf" srcId="{FAA6061C-ECAB-4962-91B0-4A42355B9B4B}" destId="{4817BBCE-13BE-4388-8CAA-F5180F60512A}" srcOrd="0" destOrd="0" presId="urn:microsoft.com/office/officeart/2011/layout/CircleProcess"/>
    <dgm:cxn modelId="{F9DBE5DE-7241-4BE7-A71A-5F3CBFDE7461}" type="presParOf" srcId="{3967F085-E204-474C-B07C-99FF20819997}" destId="{D15B1D21-A74E-4BD8-A024-D9CDEC1E54FD}" srcOrd="10" destOrd="0" presId="urn:microsoft.com/office/officeart/2011/layout/CircleProcess"/>
    <dgm:cxn modelId="{288C15E4-C4F9-46E1-BA53-4465C9ADE21C}" type="presParOf" srcId="{D15B1D21-A74E-4BD8-A024-D9CDEC1E54FD}" destId="{53118DF1-B96E-4B91-93C1-E7F32B62558D}" srcOrd="0" destOrd="0" presId="urn:microsoft.com/office/officeart/2011/layout/CircleProcess"/>
    <dgm:cxn modelId="{B1642EC4-BA37-4637-8CE4-557F81AB1D1F}" type="presParOf" srcId="{3967F085-E204-474C-B07C-99FF20819997}" destId="{11D6EC95-5251-4C5E-8A9F-4E2AFA2D6D2C}" srcOrd="11" destOrd="0" presId="urn:microsoft.com/office/officeart/2011/layout/CircleProcess"/>
    <dgm:cxn modelId="{2F7D60B1-D137-4434-AB0D-64916E1A4B34}" type="presParOf" srcId="{3967F085-E204-474C-B07C-99FF20819997}" destId="{24D87A69-2B47-4152-B3B4-B28D2001C526}" srcOrd="12" destOrd="0" presId="urn:microsoft.com/office/officeart/2011/layout/CircleProcess"/>
    <dgm:cxn modelId="{D1364DBE-A96F-4C6D-BCD0-F7CACF50A3D9}" type="presParOf" srcId="{24D87A69-2B47-4152-B3B4-B28D2001C526}" destId="{D74E3650-5FD7-4549-A717-AAC7EAD9E2E5}" srcOrd="0" destOrd="0" presId="urn:microsoft.com/office/officeart/2011/layout/CircleProcess"/>
    <dgm:cxn modelId="{DD92702D-08A3-4705-B480-62437DD059CF}" type="presParOf" srcId="{3967F085-E204-474C-B07C-99FF20819997}" destId="{6DC01B4B-5660-43CE-BD04-7F815DF30EF3}" srcOrd="13" destOrd="0" presId="urn:microsoft.com/office/officeart/2011/layout/CircleProcess"/>
    <dgm:cxn modelId="{570D4FE7-B363-4B1D-A16B-AEFE4427EAD8}" type="presParOf" srcId="{6DC01B4B-5660-43CE-BD04-7F815DF30EF3}" destId="{80FF6A02-4074-4B78-9C99-91824AD518BA}" srcOrd="0" destOrd="0" presId="urn:microsoft.com/office/officeart/2011/layout/CircleProcess"/>
    <dgm:cxn modelId="{E9FD5235-82B1-4481-8B09-0F62777AB0E1}" type="presParOf" srcId="{3967F085-E204-474C-B07C-99FF20819997}" destId="{8AFAADDB-214D-46A9-99F8-07229AB4FB4F}" srcOrd="14" destOrd="0" presId="urn:microsoft.com/office/officeart/2011/layout/CircleProcess"/>
    <dgm:cxn modelId="{2B257FF5-6C7F-4DB6-82FF-9D6A34871789}" type="presParOf" srcId="{3967F085-E204-474C-B07C-99FF20819997}" destId="{C1D8A915-F7B7-4B4A-AEF5-BF62ACB30711}" srcOrd="15" destOrd="0" presId="urn:microsoft.com/office/officeart/2011/layout/CircleProcess"/>
    <dgm:cxn modelId="{BC204E71-83A2-4639-A348-EC224D7914BE}" type="presParOf" srcId="{C1D8A915-F7B7-4B4A-AEF5-BF62ACB30711}" destId="{9C64BEA9-47BF-481F-94D5-11F61C5CB866}" srcOrd="0" destOrd="0" presId="urn:microsoft.com/office/officeart/2011/layout/CircleProcess"/>
    <dgm:cxn modelId="{06484078-3F5E-48E7-B1B9-BF8279FD7BF7}" type="presParOf" srcId="{3967F085-E204-474C-B07C-99FF20819997}" destId="{C63D9B50-C8FB-4B95-A60C-DD7F720BDBC9}" srcOrd="16" destOrd="0" presId="urn:microsoft.com/office/officeart/2011/layout/CircleProcess"/>
    <dgm:cxn modelId="{3F4D675A-A5CE-4509-B38A-E487B7088A9C}" type="presParOf" srcId="{C63D9B50-C8FB-4B95-A60C-DD7F720BDBC9}" destId="{817C2C73-FF49-4EDC-936D-0381F5492DC1}" srcOrd="0" destOrd="0" presId="urn:microsoft.com/office/officeart/2011/layout/CircleProcess"/>
    <dgm:cxn modelId="{40DC4C84-1991-4700-9865-FBBC09DD8D24}" type="presParOf" srcId="{3967F085-E204-474C-B07C-99FF20819997}" destId="{321901BB-5701-4DF9-B65F-8C11E388F75D}" srcOrd="17" destOrd="0" presId="urn:microsoft.com/office/officeart/2011/layout/CircleProcess"/>
    <dgm:cxn modelId="{F30BFF8D-29C2-425A-B992-B388DE65CD88}" type="presParOf" srcId="{3967F085-E204-474C-B07C-99FF20819997}" destId="{7A3C8585-F1B1-4B7D-92FF-5C0A0949E001}" srcOrd="18" destOrd="0" presId="urn:microsoft.com/office/officeart/2011/layout/CircleProcess"/>
    <dgm:cxn modelId="{D8F25838-2961-4936-BF3A-5599A230BB46}" type="presParOf" srcId="{7A3C8585-F1B1-4B7D-92FF-5C0A0949E001}" destId="{2CCE579F-1280-4321-9A06-19B56842FE7A}" srcOrd="0" destOrd="0" presId="urn:microsoft.com/office/officeart/2011/layout/CircleProcess"/>
    <dgm:cxn modelId="{0E21BCCD-85BC-4BEF-8BC3-A210F370704F}" type="presParOf" srcId="{3967F085-E204-474C-B07C-99FF20819997}" destId="{B29D1F7B-89A6-4038-ADD1-E01B21D2176F}" srcOrd="19" destOrd="0" presId="urn:microsoft.com/office/officeart/2011/layout/CircleProcess"/>
    <dgm:cxn modelId="{6BC8A527-CAD5-4536-9B32-C6F552315038}" type="presParOf" srcId="{B29D1F7B-89A6-4038-ADD1-E01B21D2176F}" destId="{8CDDB6F6-B5DD-4665-BE3F-DCEFD28D44F7}" srcOrd="0" destOrd="0" presId="urn:microsoft.com/office/officeart/2011/layout/CircleProcess"/>
    <dgm:cxn modelId="{BBCCF85F-8229-41BC-A296-C3E4F36F40A9}" type="presParOf" srcId="{3967F085-E204-474C-B07C-99FF20819997}" destId="{3DF52B98-0489-4377-81D0-7CC52DCEE56F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208C5CC-7531-4D07-82DC-BC4D4F9A9B94}">
      <dgm:prSet phldrT="[Text]"/>
      <dgm:spPr/>
      <dgm:t>
        <a:bodyPr/>
        <a:lstStyle/>
        <a:p>
          <a:pPr>
            <a:buFont typeface="Aptos" panose="020B0004020202020204" pitchFamily="34" charset="0"/>
            <a:buChar char="-"/>
          </a:pPr>
          <a:r>
            <a:rPr lang="en-GB" dirty="0"/>
            <a:t>Have a deep understanding of numbers to 10.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Subitise up to 5.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Verbally count beyond 20, recognising the pattern of the counting system.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Compare quantities up to 10 in different contexts, recognising when one quantity is greater than, less than or the same as the other quantity.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Explore and represent patterns with numbers up to 10, including evens and odds, double facts and how quantities can be distributed equally.</a:t>
          </a:r>
        </a:p>
      </dgm:t>
    </dgm:pt>
    <dgm:pt modelId="{FEC7E490-B821-4D1D-9F8E-88E59630FEA8}" type="parTrans" cxnId="{7F25596F-12C1-456B-AED0-B34EED600C45}">
      <dgm:prSet/>
      <dgm:spPr/>
      <dgm:t>
        <a:bodyPr/>
        <a:lstStyle/>
        <a:p>
          <a:endParaRPr lang="en-GB"/>
        </a:p>
      </dgm:t>
    </dgm:pt>
    <dgm:pt modelId="{481BD1D2-EA70-4874-A339-974AFFAAF35F}" type="sibTrans" cxnId="{7F25596F-12C1-456B-AED0-B34EED600C45}">
      <dgm:prSet/>
      <dgm:spPr/>
      <dgm:t>
        <a:bodyPr/>
        <a:lstStyle/>
        <a:p>
          <a:endParaRPr lang="en-GB"/>
        </a:p>
      </dgm:t>
    </dgm:pt>
    <dgm:pt modelId="{2323A701-49BA-4ED8-8148-5F8F1AE7B315}">
      <dgm:prSet phldrT="[Text]"/>
      <dgm:spPr/>
      <dgm:t>
        <a:bodyPr/>
        <a:lstStyle/>
        <a:p>
          <a:r>
            <a:rPr lang="en-GB" dirty="0"/>
            <a:t>Count in steps of 2, 3 and 5 from 0 and in tens from any number, forwards and backwards.</a:t>
          </a:r>
        </a:p>
        <a:p>
          <a:r>
            <a:rPr lang="en-GB" dirty="0"/>
            <a:t>Recognise the place value of each digit in a two-digit number (tens and ones).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Compare and order numbers from 0 to 100 using inequality symbols (&lt;, &gt; and =).</a:t>
          </a:r>
        </a:p>
        <a:p>
          <a:r>
            <a:rPr lang="en-GB" dirty="0"/>
            <a:t>Read and write numbers to at least 100 in numerals and in words.</a:t>
          </a:r>
        </a:p>
      </dgm:t>
    </dgm:pt>
    <dgm:pt modelId="{8D2A2DE5-9E75-4182-BEBD-376275D41EF8}" type="parTrans" cxnId="{E84E2BF3-9512-42F3-B9FB-5D6035285EF4}">
      <dgm:prSet/>
      <dgm:spPr/>
      <dgm:t>
        <a:bodyPr/>
        <a:lstStyle/>
        <a:p>
          <a:endParaRPr lang="en-GB"/>
        </a:p>
      </dgm:t>
    </dgm:pt>
    <dgm:pt modelId="{7DC52494-3C8C-4C12-8953-AC0A4046A104}" type="sibTrans" cxnId="{E84E2BF3-9512-42F3-B9FB-5D6035285EF4}">
      <dgm:prSet/>
      <dgm:spPr/>
      <dgm:t>
        <a:bodyPr/>
        <a:lstStyle/>
        <a:p>
          <a:endParaRPr lang="en-GB"/>
        </a:p>
      </dgm:t>
    </dgm:pt>
    <dgm:pt modelId="{87873891-A150-4B0D-B088-3437C157B75E}">
      <dgm:prSet phldrT="[Text]"/>
      <dgm:spPr/>
      <dgm:t>
        <a:bodyPr/>
        <a:lstStyle/>
        <a:p>
          <a:r>
            <a:rPr lang="en-GB" dirty="0"/>
            <a:t>Count from 0 in multiples of 4, 8, 50 and 100, find 10 or 100 more or less than a given number.</a:t>
          </a:r>
        </a:p>
        <a:p>
          <a:r>
            <a:rPr lang="en-GB" dirty="0"/>
            <a:t>10 or 100 more or less than a given number.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Recognise the place value of each digit in a three-digit number (HTO).</a:t>
          </a:r>
        </a:p>
        <a:p>
          <a:r>
            <a:rPr lang="en-GB" dirty="0"/>
            <a:t>Compare and order numbers from 0 to 1000 using inequality symbols (&lt;, &gt; and =).</a:t>
          </a:r>
        </a:p>
      </dgm:t>
    </dgm:pt>
    <dgm:pt modelId="{09327A50-6596-4E3B-AE4B-37C1D5EF3615}" type="parTrans" cxnId="{7EB5A35B-C39A-4484-A570-92708E0E8AFC}">
      <dgm:prSet/>
      <dgm:spPr/>
      <dgm:t>
        <a:bodyPr/>
        <a:lstStyle/>
        <a:p>
          <a:endParaRPr lang="en-GB"/>
        </a:p>
      </dgm:t>
    </dgm:pt>
    <dgm:pt modelId="{6DE5AF90-1A92-45E5-8BF7-538A7077022B}" type="sibTrans" cxnId="{7EB5A35B-C39A-4484-A570-92708E0E8AFC}">
      <dgm:prSet/>
      <dgm:spPr/>
      <dgm:t>
        <a:bodyPr/>
        <a:lstStyle/>
        <a:p>
          <a:endParaRPr lang="en-GB"/>
        </a:p>
      </dgm:t>
    </dgm:pt>
    <dgm:pt modelId="{277774D7-C869-4699-8654-521321A1898C}">
      <dgm:prSet phldrT="[Text]"/>
      <dgm:spPr/>
      <dgm:t>
        <a:bodyPr/>
        <a:lstStyle/>
        <a:p>
          <a:r>
            <a:rPr lang="en-GB" dirty="0"/>
            <a:t>Count in multiples of 6, 7, 9, 25 and 1000.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Find 1000 more or less than numbers.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Count backwards through zero including negative numbers.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Recognise the place value of each digit in four-digit numbers (Th, HTO)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Compare and order numbers beyond 1000 (Using inequality symbols &lt;, &gt; and =).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Round any number to the nearest 10, 100 or 1000.</a:t>
          </a:r>
        </a:p>
        <a:p>
          <a:r>
            <a:rPr lang="en-GB" dirty="0"/>
            <a:t>Read Roman numerals to 100,</a:t>
          </a:r>
        </a:p>
      </dgm:t>
    </dgm:pt>
    <dgm:pt modelId="{46E8B698-48FC-4C8C-ABD1-E1DA1E4BD2AA}" type="parTrans" cxnId="{E33ED891-74C1-401E-941D-DF4639068770}">
      <dgm:prSet/>
      <dgm:spPr/>
      <dgm:t>
        <a:bodyPr/>
        <a:lstStyle/>
        <a:p>
          <a:endParaRPr lang="en-GB"/>
        </a:p>
      </dgm:t>
    </dgm:pt>
    <dgm:pt modelId="{5675B212-7F99-4322-9AE0-271B2ACB9215}" type="sibTrans" cxnId="{E33ED891-74C1-401E-941D-DF4639068770}">
      <dgm:prSet/>
      <dgm:spPr/>
      <dgm:t>
        <a:bodyPr/>
        <a:lstStyle/>
        <a:p>
          <a:endParaRPr lang="en-GB"/>
        </a:p>
      </dgm:t>
    </dgm:pt>
    <dgm:pt modelId="{FCC718BE-0FA4-4722-8287-0D058865D8C3}">
      <dgm:prSet phldrT="[Text]"/>
      <dgm:spPr/>
      <dgm:t>
        <a:bodyPr/>
        <a:lstStyle/>
        <a:p>
          <a:r>
            <a:rPr lang="en-GB" dirty="0"/>
            <a:t>Read, write and order numbers to at least 1,000,000 and determine the value of each digit.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Count forwards and backwards in steps of powers of 10 for any given number up to 1,000,000.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Interpret negative numbers in context, count forwards and backwards with positive and negative whole numbers, including through zero.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Round any number up to 1,000,000 to the nearest 10, 100, 1000, 10,000 and 100,000.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Read Roman numerals to 1,000 and recognise years written in Roman numerals.</a:t>
          </a:r>
        </a:p>
      </dgm:t>
    </dgm:pt>
    <dgm:pt modelId="{387DBFF2-CD1A-46C0-B534-F5577D23ED42}" type="parTrans" cxnId="{987CA5EC-5B96-45EC-878C-340ECF9DC934}">
      <dgm:prSet/>
      <dgm:spPr/>
      <dgm:t>
        <a:bodyPr/>
        <a:lstStyle/>
        <a:p>
          <a:endParaRPr lang="en-GB"/>
        </a:p>
      </dgm:t>
    </dgm:pt>
    <dgm:pt modelId="{2B9D3E03-CF2E-4ED8-B25F-B041EF6BBD33}" type="sibTrans" cxnId="{987CA5EC-5B96-45EC-878C-340ECF9DC934}">
      <dgm:prSet/>
      <dgm:spPr/>
      <dgm:t>
        <a:bodyPr/>
        <a:lstStyle/>
        <a:p>
          <a:endParaRPr lang="en-GB"/>
        </a:p>
      </dgm:t>
    </dgm:pt>
    <dgm:pt modelId="{31A8CA38-6E14-465D-AA0B-B956BE22BC58}">
      <dgm:prSet phldrT="[Text]"/>
      <dgm:spPr/>
      <dgm:t>
        <a:bodyPr/>
        <a:lstStyle/>
        <a:p>
          <a:r>
            <a:rPr lang="en-GB" dirty="0"/>
            <a:t>Read, write, order and compare numbers up to 10,000,000 and determine the value of each digit.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Round any whole number to a required degree of accuracy.</a:t>
          </a:r>
        </a:p>
        <a:p>
          <a:r>
            <a:rPr lang="en-GB" dirty="0"/>
            <a:t>Use negative numbers in context, and calculate intervals across zero.</a:t>
          </a:r>
        </a:p>
      </dgm:t>
    </dgm:pt>
    <dgm:pt modelId="{D7A79BD0-6C23-4B8F-AAFC-72F1F74CA878}" type="parTrans" cxnId="{27C3D739-39F5-4E80-8C99-02F4A1E549E8}">
      <dgm:prSet/>
      <dgm:spPr/>
      <dgm:t>
        <a:bodyPr/>
        <a:lstStyle/>
        <a:p>
          <a:endParaRPr lang="en-GB"/>
        </a:p>
      </dgm:t>
    </dgm:pt>
    <dgm:pt modelId="{E07C4AD3-90C0-46E0-B603-85FDF667A952}" type="sibTrans" cxnId="{27C3D739-39F5-4E80-8C99-02F4A1E549E8}">
      <dgm:prSet/>
      <dgm:spPr/>
      <dgm:t>
        <a:bodyPr/>
        <a:lstStyle/>
        <a:p>
          <a:endParaRPr lang="en-GB"/>
        </a:p>
      </dgm:t>
    </dgm:pt>
    <dgm:pt modelId="{E95F6C6C-0E3D-4C45-B13E-1A5209341A11}">
      <dgm:prSet phldrT="[Text]"/>
      <dgm:spPr/>
      <dgm:t>
        <a:bodyPr/>
        <a:lstStyle/>
        <a:p>
          <a:r>
            <a:rPr lang="en-GB" dirty="0"/>
            <a:t>Count to and across 100, forwards and backwards, from any given number.</a:t>
          </a:r>
        </a:p>
        <a:p>
          <a:endParaRPr lang="en-GB" dirty="0"/>
        </a:p>
        <a:p>
          <a:r>
            <a:rPr lang="en-GB" dirty="0"/>
            <a:t>Count, read and write numbers to 100 in numerals; count in multiples of twos, fives and tens.</a:t>
          </a:r>
        </a:p>
        <a:p>
          <a:endParaRPr lang="en-GB" dirty="0"/>
        </a:p>
        <a:p>
          <a:r>
            <a:rPr lang="en-GB" dirty="0"/>
            <a:t>One more and one less.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Inequality symbols (&lt;, &gt; and =)</a:t>
          </a:r>
        </a:p>
        <a:p>
          <a:r>
            <a:rPr lang="en-GB" dirty="0"/>
            <a:t>Read and write from 1 and 20 in numerals and words.</a:t>
          </a:r>
        </a:p>
      </dgm:t>
    </dgm:pt>
    <dgm:pt modelId="{9DD62269-8E0A-4B05-ABCE-85BDA6A685C8}" type="parTrans" cxnId="{A2A81399-51D0-4EC6-A694-55D927D12448}">
      <dgm:prSet/>
      <dgm:spPr/>
      <dgm:t>
        <a:bodyPr/>
        <a:lstStyle/>
        <a:p>
          <a:endParaRPr lang="en-GB"/>
        </a:p>
      </dgm:t>
    </dgm:pt>
    <dgm:pt modelId="{92128F53-A302-40D4-92F5-021B7E4ED85E}" type="sibTrans" cxnId="{A2A81399-51D0-4EC6-A694-55D927D12448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347FC2B-3A4E-4248-B99F-442D0A310406}" type="pres">
      <dgm:prSet presAssocID="{31A8CA38-6E14-465D-AA0B-B956BE22BC58}" presName="Accent7" presStyleCnt="0"/>
      <dgm:spPr/>
    </dgm:pt>
    <dgm:pt modelId="{094D2E96-41FE-4658-B38B-BD76D49788AE}" type="pres">
      <dgm:prSet presAssocID="{31A8CA38-6E14-465D-AA0B-B956BE22BC58}" presName="Accent" presStyleLbl="node1" presStyleIdx="0" presStyleCnt="7"/>
      <dgm:spPr/>
    </dgm:pt>
    <dgm:pt modelId="{9F0A7E0E-3B01-4A64-BF66-484B8F429340}" type="pres">
      <dgm:prSet presAssocID="{31A8CA38-6E14-465D-AA0B-B956BE22BC58}" presName="ParentBackground7" presStyleCnt="0"/>
      <dgm:spPr/>
    </dgm:pt>
    <dgm:pt modelId="{9B6260B6-B2B5-47B7-9E96-B0DCE6A611C2}" type="pres">
      <dgm:prSet presAssocID="{31A8CA38-6E14-465D-AA0B-B956BE22BC58}" presName="ParentBackground" presStyleLbl="fgAcc1" presStyleIdx="0" presStyleCnt="7"/>
      <dgm:spPr/>
    </dgm:pt>
    <dgm:pt modelId="{B1C83605-23AD-4E3E-8DE3-AC01236643BB}" type="pres">
      <dgm:prSet presAssocID="{31A8CA38-6E14-465D-AA0B-B956BE22BC58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514EF44-2E82-4B1B-BE2D-049AAC2360D8}" type="pres">
      <dgm:prSet presAssocID="{FCC718BE-0FA4-4722-8287-0D058865D8C3}" presName="Accent6" presStyleCnt="0"/>
      <dgm:spPr/>
    </dgm:pt>
    <dgm:pt modelId="{37BEBC4A-D68D-4320-81BD-EFF52580A5C1}" type="pres">
      <dgm:prSet presAssocID="{FCC718BE-0FA4-4722-8287-0D058865D8C3}" presName="Accent" presStyleLbl="node1" presStyleIdx="1" presStyleCnt="7"/>
      <dgm:spPr/>
    </dgm:pt>
    <dgm:pt modelId="{BAD225D5-B2A5-4384-89DE-4309C52808E8}" type="pres">
      <dgm:prSet presAssocID="{FCC718BE-0FA4-4722-8287-0D058865D8C3}" presName="ParentBackground6" presStyleCnt="0"/>
      <dgm:spPr/>
    </dgm:pt>
    <dgm:pt modelId="{82CB85CA-E6C7-45C7-B666-F41582CF2639}" type="pres">
      <dgm:prSet presAssocID="{FCC718BE-0FA4-4722-8287-0D058865D8C3}" presName="ParentBackground" presStyleLbl="fgAcc1" presStyleIdx="1" presStyleCnt="7"/>
      <dgm:spPr/>
    </dgm:pt>
    <dgm:pt modelId="{6228BEA3-BE50-4A1B-AAF6-7DDC65D14762}" type="pres">
      <dgm:prSet presAssocID="{FCC718BE-0FA4-4722-8287-0D058865D8C3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9379D4-B5B6-4797-B436-746116818D68}" type="pres">
      <dgm:prSet presAssocID="{277774D7-C869-4699-8654-521321A1898C}" presName="Accent5" presStyleCnt="0"/>
      <dgm:spPr/>
    </dgm:pt>
    <dgm:pt modelId="{644676E9-0AC3-4DED-B001-9F88037B92E2}" type="pres">
      <dgm:prSet presAssocID="{277774D7-C869-4699-8654-521321A1898C}" presName="Accent" presStyleLbl="node1" presStyleIdx="2" presStyleCnt="7"/>
      <dgm:spPr/>
    </dgm:pt>
    <dgm:pt modelId="{95A4D442-6A72-45BC-9ADD-C33D2E8673DB}" type="pres">
      <dgm:prSet presAssocID="{277774D7-C869-4699-8654-521321A1898C}" presName="ParentBackground5" presStyleCnt="0"/>
      <dgm:spPr/>
    </dgm:pt>
    <dgm:pt modelId="{0868E73F-4CD2-4FAA-9887-41C88DDD1C5B}" type="pres">
      <dgm:prSet presAssocID="{277774D7-C869-4699-8654-521321A1898C}" presName="ParentBackground" presStyleLbl="fgAcc1" presStyleIdx="2" presStyleCnt="7"/>
      <dgm:spPr/>
    </dgm:pt>
    <dgm:pt modelId="{187B9D52-D64D-4C66-A0E4-0F8C77374269}" type="pres">
      <dgm:prSet presAssocID="{277774D7-C869-4699-8654-521321A1898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B9C8339-B4D3-4599-8F33-DDF4CD6919E5}" type="pres">
      <dgm:prSet presAssocID="{87873891-A150-4B0D-B088-3437C157B75E}" presName="Accent4" presStyleCnt="0"/>
      <dgm:spPr/>
    </dgm:pt>
    <dgm:pt modelId="{4817BBCE-13BE-4388-8CAA-F5180F60512A}" type="pres">
      <dgm:prSet presAssocID="{87873891-A150-4B0D-B088-3437C157B75E}" presName="Accent" presStyleLbl="node1" presStyleIdx="3" presStyleCnt="7"/>
      <dgm:spPr/>
    </dgm:pt>
    <dgm:pt modelId="{9B44CAEB-7429-4718-8EF0-A1DF6D32B41D}" type="pres">
      <dgm:prSet presAssocID="{87873891-A150-4B0D-B088-3437C157B75E}" presName="ParentBackground4" presStyleCnt="0"/>
      <dgm:spPr/>
    </dgm:pt>
    <dgm:pt modelId="{53118DF1-B96E-4B91-93C1-E7F32B62558D}" type="pres">
      <dgm:prSet presAssocID="{87873891-A150-4B0D-B088-3437C157B75E}" presName="ParentBackground" presStyleLbl="fgAcc1" presStyleIdx="3" presStyleCnt="7"/>
      <dgm:spPr/>
    </dgm:pt>
    <dgm:pt modelId="{8869FAF6-5BA5-4A64-B0A3-ED87C13AD14E}" type="pres">
      <dgm:prSet presAssocID="{87873891-A150-4B0D-B088-3437C157B7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B72F55B-23D4-465A-AF4B-14FDB24A36C9}" type="pres">
      <dgm:prSet presAssocID="{2323A701-49BA-4ED8-8148-5F8F1AE7B315}" presName="Accent3" presStyleCnt="0"/>
      <dgm:spPr/>
    </dgm:pt>
    <dgm:pt modelId="{D74E3650-5FD7-4549-A717-AAC7EAD9E2E5}" type="pres">
      <dgm:prSet presAssocID="{2323A701-49BA-4ED8-8148-5F8F1AE7B315}" presName="Accent" presStyleLbl="node1" presStyleIdx="4" presStyleCnt="7"/>
      <dgm:spPr/>
    </dgm:pt>
    <dgm:pt modelId="{09835E2C-5D23-4258-8960-BBC91D079D1D}" type="pres">
      <dgm:prSet presAssocID="{2323A701-49BA-4ED8-8148-5F8F1AE7B315}" presName="ParentBackground3" presStyleCnt="0"/>
      <dgm:spPr/>
    </dgm:pt>
    <dgm:pt modelId="{80FF6A02-4074-4B78-9C99-91824AD518BA}" type="pres">
      <dgm:prSet presAssocID="{2323A701-49BA-4ED8-8148-5F8F1AE7B315}" presName="ParentBackground" presStyleLbl="fgAcc1" presStyleIdx="4" presStyleCnt="7"/>
      <dgm:spPr/>
    </dgm:pt>
    <dgm:pt modelId="{019B1B00-2A34-4B58-8D9B-A803034C35A0}" type="pres">
      <dgm:prSet presAssocID="{2323A701-49BA-4ED8-8148-5F8F1AE7B31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C0D057D-EB28-483C-BFE5-9168A7A85DEE}" type="pres">
      <dgm:prSet presAssocID="{E95F6C6C-0E3D-4C45-B13E-1A5209341A11}" presName="Accent2" presStyleCnt="0"/>
      <dgm:spPr/>
    </dgm:pt>
    <dgm:pt modelId="{5156D37A-AFF9-4806-9E1B-5244D0859112}" type="pres">
      <dgm:prSet presAssocID="{E95F6C6C-0E3D-4C45-B13E-1A5209341A11}" presName="Accent" presStyleLbl="node1" presStyleIdx="5" presStyleCnt="7"/>
      <dgm:spPr/>
    </dgm:pt>
    <dgm:pt modelId="{8DE4D61B-A934-4FC2-9A84-2017A81ABC4C}" type="pres">
      <dgm:prSet presAssocID="{E95F6C6C-0E3D-4C45-B13E-1A5209341A11}" presName="ParentBackground2" presStyleCnt="0"/>
      <dgm:spPr/>
    </dgm:pt>
    <dgm:pt modelId="{444964F0-69AA-4206-AFCA-3B3EF0BEB73D}" type="pres">
      <dgm:prSet presAssocID="{E95F6C6C-0E3D-4C45-B13E-1A5209341A11}" presName="ParentBackground" presStyleLbl="fgAcc1" presStyleIdx="5" presStyleCnt="7"/>
      <dgm:spPr/>
    </dgm:pt>
    <dgm:pt modelId="{6EB989A1-13A2-4062-86D9-B42105CED565}" type="pres">
      <dgm:prSet presAssocID="{E95F6C6C-0E3D-4C45-B13E-1A5209341A1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3C8585-F1B1-4B7D-92FF-5C0A0949E001}" type="pres">
      <dgm:prSet presAssocID="{A208C5CC-7531-4D07-82DC-BC4D4F9A9B94}" presName="Accent1" presStyleCnt="0"/>
      <dgm:spPr/>
    </dgm:pt>
    <dgm:pt modelId="{2CCE579F-1280-4321-9A06-19B56842FE7A}" type="pres">
      <dgm:prSet presAssocID="{A208C5CC-7531-4D07-82DC-BC4D4F9A9B94}" presName="Accent" presStyleLbl="node1" presStyleIdx="6" presStyleCnt="7"/>
      <dgm:spPr/>
    </dgm:pt>
    <dgm:pt modelId="{B29D1F7B-89A6-4038-ADD1-E01B21D2176F}" type="pres">
      <dgm:prSet presAssocID="{A208C5CC-7531-4D07-82DC-BC4D4F9A9B94}" presName="ParentBackground1" presStyleCnt="0"/>
      <dgm:spPr/>
    </dgm:pt>
    <dgm:pt modelId="{8CDDB6F6-B5DD-4665-BE3F-DCEFD28D44F7}" type="pres">
      <dgm:prSet presAssocID="{A208C5CC-7531-4D07-82DC-BC4D4F9A9B94}" presName="ParentBackground" presStyleLbl="fgAcc1" presStyleIdx="6" presStyleCnt="7"/>
      <dgm:spPr/>
    </dgm:pt>
    <dgm:pt modelId="{3DF52B98-0489-4377-81D0-7CC52DCEE56F}" type="pres">
      <dgm:prSet presAssocID="{A208C5CC-7531-4D07-82DC-BC4D4F9A9B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AD8A01B-2A1C-4FFF-A8C1-4402FDA61B07}" type="presOf" srcId="{A208C5CC-7531-4D07-82DC-BC4D4F9A9B94}" destId="{3DF52B98-0489-4377-81D0-7CC52DCEE56F}" srcOrd="1" destOrd="0" presId="urn:microsoft.com/office/officeart/2011/layout/CircleProcess"/>
    <dgm:cxn modelId="{79B9CE20-1A39-43F9-B8E3-BDD2A8B34A1C}" type="presOf" srcId="{2323A701-49BA-4ED8-8148-5F8F1AE7B315}" destId="{80FF6A02-4074-4B78-9C99-91824AD518BA}" srcOrd="0" destOrd="0" presId="urn:microsoft.com/office/officeart/2011/layout/CircleProcess"/>
    <dgm:cxn modelId="{27C3D739-39F5-4E80-8C99-02F4A1E549E8}" srcId="{5001B5D2-CFB6-4018-B6B3-4EC6032E3200}" destId="{31A8CA38-6E14-465D-AA0B-B956BE22BC58}" srcOrd="6" destOrd="0" parTransId="{D7A79BD0-6C23-4B8F-AAFC-72F1F74CA878}" sibTransId="{E07C4AD3-90C0-46E0-B603-85FDF667A952}"/>
    <dgm:cxn modelId="{62A7CA40-2A5C-4B18-8618-B6CF8BE6C149}" type="presOf" srcId="{A208C5CC-7531-4D07-82DC-BC4D4F9A9B94}" destId="{8CDDB6F6-B5DD-4665-BE3F-DCEFD28D44F7}" srcOrd="0" destOrd="0" presId="urn:microsoft.com/office/officeart/2011/layout/CircleProcess"/>
    <dgm:cxn modelId="{7EB5A35B-C39A-4484-A570-92708E0E8AFC}" srcId="{5001B5D2-CFB6-4018-B6B3-4EC6032E3200}" destId="{87873891-A150-4B0D-B088-3437C157B75E}" srcOrd="3" destOrd="0" parTransId="{09327A50-6596-4E3B-AE4B-37C1D5EF3615}" sibTransId="{6DE5AF90-1A92-45E5-8BF7-538A7077022B}"/>
    <dgm:cxn modelId="{23C82563-035C-4C8B-89C0-B2AF408089B8}" type="presOf" srcId="{E95F6C6C-0E3D-4C45-B13E-1A5209341A11}" destId="{6EB989A1-13A2-4062-86D9-B42105CED565}" srcOrd="1" destOrd="0" presId="urn:microsoft.com/office/officeart/2011/layout/CircleProcess"/>
    <dgm:cxn modelId="{E8F41444-AA47-4FF5-8043-E0EFAF55B7BE}" type="presOf" srcId="{277774D7-C869-4699-8654-521321A1898C}" destId="{187B9D52-D64D-4C66-A0E4-0F8C77374269}" srcOrd="1" destOrd="0" presId="urn:microsoft.com/office/officeart/2011/layout/CircleProcess"/>
    <dgm:cxn modelId="{F631024D-1C34-4C2D-8315-8AB21F903360}" type="presOf" srcId="{87873891-A150-4B0D-B088-3437C157B75E}" destId="{53118DF1-B96E-4B91-93C1-E7F32B62558D}" srcOrd="0" destOrd="0" presId="urn:microsoft.com/office/officeart/2011/layout/CircleProcess"/>
    <dgm:cxn modelId="{7F25596F-12C1-456B-AED0-B34EED600C45}" srcId="{5001B5D2-CFB6-4018-B6B3-4EC6032E3200}" destId="{A208C5CC-7531-4D07-82DC-BC4D4F9A9B94}" srcOrd="0" destOrd="0" parTransId="{FEC7E490-B821-4D1D-9F8E-88E59630FEA8}" sibTransId="{481BD1D2-EA70-4874-A339-974AFFAAF35F}"/>
    <dgm:cxn modelId="{A56E5E53-EA28-4D90-A101-CFB852C47014}" type="presOf" srcId="{87873891-A150-4B0D-B088-3437C157B75E}" destId="{8869FAF6-5BA5-4A64-B0A3-ED87C13AD14E}" srcOrd="1" destOrd="0" presId="urn:microsoft.com/office/officeart/2011/layout/CircleProcess"/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B15D8757-2580-4400-8AD2-41956C017C0C}" type="presOf" srcId="{277774D7-C869-4699-8654-521321A1898C}" destId="{0868E73F-4CD2-4FAA-9887-41C88DDD1C5B}" srcOrd="0" destOrd="0" presId="urn:microsoft.com/office/officeart/2011/layout/CircleProcess"/>
    <dgm:cxn modelId="{C2E82058-C7AE-4E1B-83A0-33D93570B2F9}" type="presOf" srcId="{2323A701-49BA-4ED8-8148-5F8F1AE7B315}" destId="{019B1B00-2A34-4B58-8D9B-A803034C35A0}" srcOrd="1" destOrd="0" presId="urn:microsoft.com/office/officeart/2011/layout/CircleProcess"/>
    <dgm:cxn modelId="{E33ED891-74C1-401E-941D-DF4639068770}" srcId="{5001B5D2-CFB6-4018-B6B3-4EC6032E3200}" destId="{277774D7-C869-4699-8654-521321A1898C}" srcOrd="4" destOrd="0" parTransId="{46E8B698-48FC-4C8C-ABD1-E1DA1E4BD2AA}" sibTransId="{5675B212-7F99-4322-9AE0-271B2ACB9215}"/>
    <dgm:cxn modelId="{A2A81399-51D0-4EC6-A694-55D927D12448}" srcId="{5001B5D2-CFB6-4018-B6B3-4EC6032E3200}" destId="{E95F6C6C-0E3D-4C45-B13E-1A5209341A11}" srcOrd="1" destOrd="0" parTransId="{9DD62269-8E0A-4B05-ABCE-85BDA6A685C8}" sibTransId="{92128F53-A302-40D4-92F5-021B7E4ED85E}"/>
    <dgm:cxn modelId="{A5A7C1B4-FB04-4CB1-B6D6-012D1A239934}" type="presOf" srcId="{31A8CA38-6E14-465D-AA0B-B956BE22BC58}" destId="{9B6260B6-B2B5-47B7-9E96-B0DCE6A611C2}" srcOrd="0" destOrd="0" presId="urn:microsoft.com/office/officeart/2011/layout/CircleProcess"/>
    <dgm:cxn modelId="{942C2DB6-981B-4021-9EAD-45501DA0E522}" type="presOf" srcId="{E95F6C6C-0E3D-4C45-B13E-1A5209341A11}" destId="{444964F0-69AA-4206-AFCA-3B3EF0BEB73D}" srcOrd="0" destOrd="0" presId="urn:microsoft.com/office/officeart/2011/layout/CircleProcess"/>
    <dgm:cxn modelId="{92102FDA-A33F-419D-ACA2-DFE2579FB173}" type="presOf" srcId="{FCC718BE-0FA4-4722-8287-0D058865D8C3}" destId="{6228BEA3-BE50-4A1B-AAF6-7DDC65D14762}" srcOrd="1" destOrd="0" presId="urn:microsoft.com/office/officeart/2011/layout/CircleProcess"/>
    <dgm:cxn modelId="{987CA5EC-5B96-45EC-878C-340ECF9DC934}" srcId="{5001B5D2-CFB6-4018-B6B3-4EC6032E3200}" destId="{FCC718BE-0FA4-4722-8287-0D058865D8C3}" srcOrd="5" destOrd="0" parTransId="{387DBFF2-CD1A-46C0-B534-F5577D23ED42}" sibTransId="{2B9D3E03-CF2E-4ED8-B25F-B041EF6BBD33}"/>
    <dgm:cxn modelId="{7AE0EAEC-0374-49BB-878D-A1EFB5DE82F3}" type="presOf" srcId="{FCC718BE-0FA4-4722-8287-0D058865D8C3}" destId="{82CB85CA-E6C7-45C7-B666-F41582CF2639}" srcOrd="0" destOrd="0" presId="urn:microsoft.com/office/officeart/2011/layout/CircleProcess"/>
    <dgm:cxn modelId="{D24893EF-B4C4-4A8A-837E-8982E1A47775}" type="presOf" srcId="{31A8CA38-6E14-465D-AA0B-B956BE22BC58}" destId="{B1C83605-23AD-4E3E-8DE3-AC01236643BB}" srcOrd="1" destOrd="0" presId="urn:microsoft.com/office/officeart/2011/layout/CircleProcess"/>
    <dgm:cxn modelId="{E84E2BF3-9512-42F3-B9FB-5D6035285EF4}" srcId="{5001B5D2-CFB6-4018-B6B3-4EC6032E3200}" destId="{2323A701-49BA-4ED8-8148-5F8F1AE7B315}" srcOrd="2" destOrd="0" parTransId="{8D2A2DE5-9E75-4182-BEBD-376275D41EF8}" sibTransId="{7DC52494-3C8C-4C12-8953-AC0A4046A104}"/>
    <dgm:cxn modelId="{6925075C-F842-4710-864D-8C36111513DF}" type="presParOf" srcId="{3967F085-E204-474C-B07C-99FF20819997}" destId="{3347FC2B-3A4E-4248-B99F-442D0A310406}" srcOrd="0" destOrd="0" presId="urn:microsoft.com/office/officeart/2011/layout/CircleProcess"/>
    <dgm:cxn modelId="{42C64FCF-AAE0-4035-9098-72938B944B5F}" type="presParOf" srcId="{3347FC2B-3A4E-4248-B99F-442D0A310406}" destId="{094D2E96-41FE-4658-B38B-BD76D49788AE}" srcOrd="0" destOrd="0" presId="urn:microsoft.com/office/officeart/2011/layout/CircleProcess"/>
    <dgm:cxn modelId="{EED47265-3C93-43F3-BB00-9E378D1BBC43}" type="presParOf" srcId="{3967F085-E204-474C-B07C-99FF20819997}" destId="{9F0A7E0E-3B01-4A64-BF66-484B8F429340}" srcOrd="1" destOrd="0" presId="urn:microsoft.com/office/officeart/2011/layout/CircleProcess"/>
    <dgm:cxn modelId="{6CF77679-257B-4A1F-B303-AD22181F2DA0}" type="presParOf" srcId="{9F0A7E0E-3B01-4A64-BF66-484B8F429340}" destId="{9B6260B6-B2B5-47B7-9E96-B0DCE6A611C2}" srcOrd="0" destOrd="0" presId="urn:microsoft.com/office/officeart/2011/layout/CircleProcess"/>
    <dgm:cxn modelId="{95E0856A-4363-4794-88B3-159F9AB50ABC}" type="presParOf" srcId="{3967F085-E204-474C-B07C-99FF20819997}" destId="{B1C83605-23AD-4E3E-8DE3-AC01236643BB}" srcOrd="2" destOrd="0" presId="urn:microsoft.com/office/officeart/2011/layout/CircleProcess"/>
    <dgm:cxn modelId="{5760D339-4185-4668-9517-D4D9118302CD}" type="presParOf" srcId="{3967F085-E204-474C-B07C-99FF20819997}" destId="{C514EF44-2E82-4B1B-BE2D-049AAC2360D8}" srcOrd="3" destOrd="0" presId="urn:microsoft.com/office/officeart/2011/layout/CircleProcess"/>
    <dgm:cxn modelId="{B700F367-7056-4B11-A9BB-6FB1368A4ABF}" type="presParOf" srcId="{C514EF44-2E82-4B1B-BE2D-049AAC2360D8}" destId="{37BEBC4A-D68D-4320-81BD-EFF52580A5C1}" srcOrd="0" destOrd="0" presId="urn:microsoft.com/office/officeart/2011/layout/CircleProcess"/>
    <dgm:cxn modelId="{F6D78F95-42B2-448F-87A7-2DFF97FEDD62}" type="presParOf" srcId="{3967F085-E204-474C-B07C-99FF20819997}" destId="{BAD225D5-B2A5-4384-89DE-4309C52808E8}" srcOrd="4" destOrd="0" presId="urn:microsoft.com/office/officeart/2011/layout/CircleProcess"/>
    <dgm:cxn modelId="{F3E8945F-73CE-45F6-8D83-C04344933EAC}" type="presParOf" srcId="{BAD225D5-B2A5-4384-89DE-4309C52808E8}" destId="{82CB85CA-E6C7-45C7-B666-F41582CF2639}" srcOrd="0" destOrd="0" presId="urn:microsoft.com/office/officeart/2011/layout/CircleProcess"/>
    <dgm:cxn modelId="{FA120CC7-3DFB-4A9C-8896-0F9F85EF86A7}" type="presParOf" srcId="{3967F085-E204-474C-B07C-99FF20819997}" destId="{6228BEA3-BE50-4A1B-AAF6-7DDC65D14762}" srcOrd="5" destOrd="0" presId="urn:microsoft.com/office/officeart/2011/layout/CircleProcess"/>
    <dgm:cxn modelId="{EFA78E77-5E13-4748-B4C1-B04F64EB5E70}" type="presParOf" srcId="{3967F085-E204-474C-B07C-99FF20819997}" destId="{CC9379D4-B5B6-4797-B436-746116818D68}" srcOrd="6" destOrd="0" presId="urn:microsoft.com/office/officeart/2011/layout/CircleProcess"/>
    <dgm:cxn modelId="{C7C44E9D-BC45-46F4-90A3-4B1DE7884F59}" type="presParOf" srcId="{CC9379D4-B5B6-4797-B436-746116818D68}" destId="{644676E9-0AC3-4DED-B001-9F88037B92E2}" srcOrd="0" destOrd="0" presId="urn:microsoft.com/office/officeart/2011/layout/CircleProcess"/>
    <dgm:cxn modelId="{164A7335-AE40-43C5-B40A-9315FFEBC8DD}" type="presParOf" srcId="{3967F085-E204-474C-B07C-99FF20819997}" destId="{95A4D442-6A72-45BC-9ADD-C33D2E8673DB}" srcOrd="7" destOrd="0" presId="urn:microsoft.com/office/officeart/2011/layout/CircleProcess"/>
    <dgm:cxn modelId="{7A6B858D-2CBE-49F6-8E43-BE4A38857A33}" type="presParOf" srcId="{95A4D442-6A72-45BC-9ADD-C33D2E8673DB}" destId="{0868E73F-4CD2-4FAA-9887-41C88DDD1C5B}" srcOrd="0" destOrd="0" presId="urn:microsoft.com/office/officeart/2011/layout/CircleProcess"/>
    <dgm:cxn modelId="{FE3D25EA-B144-46A8-9460-D3D706007053}" type="presParOf" srcId="{3967F085-E204-474C-B07C-99FF20819997}" destId="{187B9D52-D64D-4C66-A0E4-0F8C77374269}" srcOrd="8" destOrd="0" presId="urn:microsoft.com/office/officeart/2011/layout/CircleProcess"/>
    <dgm:cxn modelId="{1AC1726F-D42D-4EC4-BF6F-B50152A4C3D2}" type="presParOf" srcId="{3967F085-E204-474C-B07C-99FF20819997}" destId="{BB9C8339-B4D3-4599-8F33-DDF4CD6919E5}" srcOrd="9" destOrd="0" presId="urn:microsoft.com/office/officeart/2011/layout/CircleProcess"/>
    <dgm:cxn modelId="{3CEA56AD-03B2-411F-BE56-3B413879BBAE}" type="presParOf" srcId="{BB9C8339-B4D3-4599-8F33-DDF4CD6919E5}" destId="{4817BBCE-13BE-4388-8CAA-F5180F60512A}" srcOrd="0" destOrd="0" presId="urn:microsoft.com/office/officeart/2011/layout/CircleProcess"/>
    <dgm:cxn modelId="{BAF33D63-DDEC-4383-A145-E4A149B3502E}" type="presParOf" srcId="{3967F085-E204-474C-B07C-99FF20819997}" destId="{9B44CAEB-7429-4718-8EF0-A1DF6D32B41D}" srcOrd="10" destOrd="0" presId="urn:microsoft.com/office/officeart/2011/layout/CircleProcess"/>
    <dgm:cxn modelId="{14D35D51-7463-40AD-9C63-D7DF247A9C63}" type="presParOf" srcId="{9B44CAEB-7429-4718-8EF0-A1DF6D32B41D}" destId="{53118DF1-B96E-4B91-93C1-E7F32B62558D}" srcOrd="0" destOrd="0" presId="urn:microsoft.com/office/officeart/2011/layout/CircleProcess"/>
    <dgm:cxn modelId="{832C3A84-AD32-44C6-BF3F-4DA0BFC3B1E4}" type="presParOf" srcId="{3967F085-E204-474C-B07C-99FF20819997}" destId="{8869FAF6-5BA5-4A64-B0A3-ED87C13AD14E}" srcOrd="11" destOrd="0" presId="urn:microsoft.com/office/officeart/2011/layout/CircleProcess"/>
    <dgm:cxn modelId="{33C7C782-B1AF-4916-9287-E09686D32A6F}" type="presParOf" srcId="{3967F085-E204-474C-B07C-99FF20819997}" destId="{2B72F55B-23D4-465A-AF4B-14FDB24A36C9}" srcOrd="12" destOrd="0" presId="urn:microsoft.com/office/officeart/2011/layout/CircleProcess"/>
    <dgm:cxn modelId="{36D97B83-B95D-44B0-96AE-97E37C7DB561}" type="presParOf" srcId="{2B72F55B-23D4-465A-AF4B-14FDB24A36C9}" destId="{D74E3650-5FD7-4549-A717-AAC7EAD9E2E5}" srcOrd="0" destOrd="0" presId="urn:microsoft.com/office/officeart/2011/layout/CircleProcess"/>
    <dgm:cxn modelId="{D0C0330E-DEFA-4413-8E58-B04864CD98F3}" type="presParOf" srcId="{3967F085-E204-474C-B07C-99FF20819997}" destId="{09835E2C-5D23-4258-8960-BBC91D079D1D}" srcOrd="13" destOrd="0" presId="urn:microsoft.com/office/officeart/2011/layout/CircleProcess"/>
    <dgm:cxn modelId="{A7D9F49E-E17B-4FA9-A3EC-5ED73C34A03F}" type="presParOf" srcId="{09835E2C-5D23-4258-8960-BBC91D079D1D}" destId="{80FF6A02-4074-4B78-9C99-91824AD518BA}" srcOrd="0" destOrd="0" presId="urn:microsoft.com/office/officeart/2011/layout/CircleProcess"/>
    <dgm:cxn modelId="{552C579E-0770-4FBF-A90F-C4503C8F92E0}" type="presParOf" srcId="{3967F085-E204-474C-B07C-99FF20819997}" destId="{019B1B00-2A34-4B58-8D9B-A803034C35A0}" srcOrd="14" destOrd="0" presId="urn:microsoft.com/office/officeart/2011/layout/CircleProcess"/>
    <dgm:cxn modelId="{F89AA3B5-FBF6-4D1A-A49C-0A7D730A6940}" type="presParOf" srcId="{3967F085-E204-474C-B07C-99FF20819997}" destId="{8C0D057D-EB28-483C-BFE5-9168A7A85DEE}" srcOrd="15" destOrd="0" presId="urn:microsoft.com/office/officeart/2011/layout/CircleProcess"/>
    <dgm:cxn modelId="{0DBA4689-8326-4427-8D0B-097CAAD69A11}" type="presParOf" srcId="{8C0D057D-EB28-483C-BFE5-9168A7A85DEE}" destId="{5156D37A-AFF9-4806-9E1B-5244D0859112}" srcOrd="0" destOrd="0" presId="urn:microsoft.com/office/officeart/2011/layout/CircleProcess"/>
    <dgm:cxn modelId="{C197CEC9-ABAD-49C5-8B83-0EDAE1A58277}" type="presParOf" srcId="{3967F085-E204-474C-B07C-99FF20819997}" destId="{8DE4D61B-A934-4FC2-9A84-2017A81ABC4C}" srcOrd="16" destOrd="0" presId="urn:microsoft.com/office/officeart/2011/layout/CircleProcess"/>
    <dgm:cxn modelId="{B6699E82-5C6D-4882-8EA4-A2E3956465D6}" type="presParOf" srcId="{8DE4D61B-A934-4FC2-9A84-2017A81ABC4C}" destId="{444964F0-69AA-4206-AFCA-3B3EF0BEB73D}" srcOrd="0" destOrd="0" presId="urn:microsoft.com/office/officeart/2011/layout/CircleProcess"/>
    <dgm:cxn modelId="{10342BB7-463B-46B4-9806-45F1D9E94134}" type="presParOf" srcId="{3967F085-E204-474C-B07C-99FF20819997}" destId="{6EB989A1-13A2-4062-86D9-B42105CED565}" srcOrd="17" destOrd="0" presId="urn:microsoft.com/office/officeart/2011/layout/CircleProcess"/>
    <dgm:cxn modelId="{F30BFF8D-29C2-425A-B992-B388DE65CD88}" type="presParOf" srcId="{3967F085-E204-474C-B07C-99FF20819997}" destId="{7A3C8585-F1B1-4B7D-92FF-5C0A0949E001}" srcOrd="18" destOrd="0" presId="urn:microsoft.com/office/officeart/2011/layout/CircleProcess"/>
    <dgm:cxn modelId="{D8F25838-2961-4936-BF3A-5599A230BB46}" type="presParOf" srcId="{7A3C8585-F1B1-4B7D-92FF-5C0A0949E001}" destId="{2CCE579F-1280-4321-9A06-19B56842FE7A}" srcOrd="0" destOrd="0" presId="urn:microsoft.com/office/officeart/2011/layout/CircleProcess"/>
    <dgm:cxn modelId="{0E21BCCD-85BC-4BEF-8BC3-A210F370704F}" type="presParOf" srcId="{3967F085-E204-474C-B07C-99FF20819997}" destId="{B29D1F7B-89A6-4038-ADD1-E01B21D2176F}" srcOrd="19" destOrd="0" presId="urn:microsoft.com/office/officeart/2011/layout/CircleProcess"/>
    <dgm:cxn modelId="{6BC8A527-CAD5-4536-9B32-C6F552315038}" type="presParOf" srcId="{B29D1F7B-89A6-4038-ADD1-E01B21D2176F}" destId="{8CDDB6F6-B5DD-4665-BE3F-DCEFD28D44F7}" srcOrd="0" destOrd="0" presId="urn:microsoft.com/office/officeart/2011/layout/CircleProcess"/>
    <dgm:cxn modelId="{BBCCF85F-8229-41BC-A296-C3E4F36F40A9}" type="presParOf" srcId="{3967F085-E204-474C-B07C-99FF20819997}" destId="{3DF52B98-0489-4377-81D0-7CC52DCEE56F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208C5CC-7531-4D07-82DC-BC4D4F9A9B94}">
      <dgm:prSet phldrT="[Text]"/>
      <dgm:spPr/>
      <dgm:t>
        <a:bodyPr/>
        <a:lstStyle/>
        <a:p>
          <a:r>
            <a:rPr lang="en-GB" dirty="0"/>
            <a:t>EYFS</a:t>
          </a:r>
        </a:p>
      </dgm:t>
    </dgm:pt>
    <dgm:pt modelId="{FEC7E490-B821-4D1D-9F8E-88E59630FEA8}" type="parTrans" cxnId="{7F25596F-12C1-456B-AED0-B34EED600C45}">
      <dgm:prSet/>
      <dgm:spPr/>
      <dgm:t>
        <a:bodyPr/>
        <a:lstStyle/>
        <a:p>
          <a:endParaRPr lang="en-GB"/>
        </a:p>
      </dgm:t>
    </dgm:pt>
    <dgm:pt modelId="{481BD1D2-EA70-4874-A339-974AFFAAF35F}" type="sibTrans" cxnId="{7F25596F-12C1-456B-AED0-B34EED600C45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A3C8585-F1B1-4B7D-92FF-5C0A0949E001}" type="pres">
      <dgm:prSet presAssocID="{A208C5CC-7531-4D07-82DC-BC4D4F9A9B94}" presName="Accent1" presStyleCnt="0"/>
      <dgm:spPr/>
    </dgm:pt>
    <dgm:pt modelId="{2CCE579F-1280-4321-9A06-19B56842FE7A}" type="pres">
      <dgm:prSet presAssocID="{A208C5CC-7531-4D07-82DC-BC4D4F9A9B94}" presName="Accent" presStyleLbl="node1" presStyleIdx="0" presStyleCnt="1"/>
      <dgm:spPr/>
    </dgm:pt>
    <dgm:pt modelId="{B29D1F7B-89A6-4038-ADD1-E01B21D2176F}" type="pres">
      <dgm:prSet presAssocID="{A208C5CC-7531-4D07-82DC-BC4D4F9A9B94}" presName="ParentBackground1" presStyleCnt="0"/>
      <dgm:spPr/>
    </dgm:pt>
    <dgm:pt modelId="{8CDDB6F6-B5DD-4665-BE3F-DCEFD28D44F7}" type="pres">
      <dgm:prSet presAssocID="{A208C5CC-7531-4D07-82DC-BC4D4F9A9B94}" presName="ParentBackground" presStyleLbl="fgAcc1" presStyleIdx="0" presStyleCnt="1"/>
      <dgm:spPr/>
    </dgm:pt>
    <dgm:pt modelId="{3DF52B98-0489-4377-81D0-7CC52DCEE56F}" type="pres">
      <dgm:prSet presAssocID="{A208C5CC-7531-4D07-82DC-BC4D4F9A9B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AD8A01B-2A1C-4FFF-A8C1-4402FDA61B07}" type="presOf" srcId="{A208C5CC-7531-4D07-82DC-BC4D4F9A9B94}" destId="{3DF52B98-0489-4377-81D0-7CC52DCEE56F}" srcOrd="1" destOrd="0" presId="urn:microsoft.com/office/officeart/2011/layout/CircleProcess"/>
    <dgm:cxn modelId="{62A7CA40-2A5C-4B18-8618-B6CF8BE6C149}" type="presOf" srcId="{A208C5CC-7531-4D07-82DC-BC4D4F9A9B94}" destId="{8CDDB6F6-B5DD-4665-BE3F-DCEFD28D44F7}" srcOrd="0" destOrd="0" presId="urn:microsoft.com/office/officeart/2011/layout/CircleProcess"/>
    <dgm:cxn modelId="{7F25596F-12C1-456B-AED0-B34EED600C45}" srcId="{5001B5D2-CFB6-4018-B6B3-4EC6032E3200}" destId="{A208C5CC-7531-4D07-82DC-BC4D4F9A9B94}" srcOrd="0" destOrd="0" parTransId="{FEC7E490-B821-4D1D-9F8E-88E59630FEA8}" sibTransId="{481BD1D2-EA70-4874-A339-974AFFAAF35F}"/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F30BFF8D-29C2-425A-B992-B388DE65CD88}" type="presParOf" srcId="{3967F085-E204-474C-B07C-99FF20819997}" destId="{7A3C8585-F1B1-4B7D-92FF-5C0A0949E001}" srcOrd="0" destOrd="0" presId="urn:microsoft.com/office/officeart/2011/layout/CircleProcess"/>
    <dgm:cxn modelId="{D8F25838-2961-4936-BF3A-5599A230BB46}" type="presParOf" srcId="{7A3C8585-F1B1-4B7D-92FF-5C0A0949E001}" destId="{2CCE579F-1280-4321-9A06-19B56842FE7A}" srcOrd="0" destOrd="0" presId="urn:microsoft.com/office/officeart/2011/layout/CircleProcess"/>
    <dgm:cxn modelId="{0E21BCCD-85BC-4BEF-8BC3-A210F370704F}" type="presParOf" srcId="{3967F085-E204-474C-B07C-99FF20819997}" destId="{B29D1F7B-89A6-4038-ADD1-E01B21D2176F}" srcOrd="1" destOrd="0" presId="urn:microsoft.com/office/officeart/2011/layout/CircleProcess"/>
    <dgm:cxn modelId="{6BC8A527-CAD5-4536-9B32-C6F552315038}" type="presParOf" srcId="{B29D1F7B-89A6-4038-ADD1-E01B21D2176F}" destId="{8CDDB6F6-B5DD-4665-BE3F-DCEFD28D44F7}" srcOrd="0" destOrd="0" presId="urn:microsoft.com/office/officeart/2011/layout/CircleProcess"/>
    <dgm:cxn modelId="{BBCCF85F-8229-41BC-A296-C3E4F36F40A9}" type="presParOf" srcId="{3967F085-E204-474C-B07C-99FF20819997}" destId="{3DF52B98-0489-4377-81D0-7CC52DCEE56F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208C5CC-7531-4D07-82DC-BC4D4F9A9B94}">
      <dgm:prSet phldrT="[Text]"/>
      <dgm:spPr/>
      <dgm:t>
        <a:bodyPr/>
        <a:lstStyle/>
        <a:p>
          <a:pPr>
            <a:buFont typeface="Aptos" panose="020B0004020202020204" pitchFamily="34" charset="0"/>
            <a:buChar char="-"/>
          </a:pPr>
          <a:r>
            <a:rPr lang="en-GB" dirty="0"/>
            <a:t>Have a deep understanding of numbers to 10.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Subitise up to 5.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Verbally count beyond 20, recognising the pattern of the counting system.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Compare quantities up to 10 in different contexts, recognising when one quantity is greater than, less than or the same as the other quantity.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Explore and represent patterns with numbers up to 10, including evens and odds, double facts and how quantities can be distributed equally.</a:t>
          </a:r>
        </a:p>
      </dgm:t>
    </dgm:pt>
    <dgm:pt modelId="{FEC7E490-B821-4D1D-9F8E-88E59630FEA8}" type="parTrans" cxnId="{7F25596F-12C1-456B-AED0-B34EED600C45}">
      <dgm:prSet/>
      <dgm:spPr/>
      <dgm:t>
        <a:bodyPr/>
        <a:lstStyle/>
        <a:p>
          <a:endParaRPr lang="en-GB"/>
        </a:p>
      </dgm:t>
    </dgm:pt>
    <dgm:pt modelId="{481BD1D2-EA70-4874-A339-974AFFAAF35F}" type="sibTrans" cxnId="{7F25596F-12C1-456B-AED0-B34EED600C45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A3C8585-F1B1-4B7D-92FF-5C0A0949E001}" type="pres">
      <dgm:prSet presAssocID="{A208C5CC-7531-4D07-82DC-BC4D4F9A9B94}" presName="Accent1" presStyleCnt="0"/>
      <dgm:spPr/>
    </dgm:pt>
    <dgm:pt modelId="{2CCE579F-1280-4321-9A06-19B56842FE7A}" type="pres">
      <dgm:prSet presAssocID="{A208C5CC-7531-4D07-82DC-BC4D4F9A9B94}" presName="Accent" presStyleLbl="node1" presStyleIdx="0" presStyleCnt="1"/>
      <dgm:spPr/>
    </dgm:pt>
    <dgm:pt modelId="{B29D1F7B-89A6-4038-ADD1-E01B21D2176F}" type="pres">
      <dgm:prSet presAssocID="{A208C5CC-7531-4D07-82DC-BC4D4F9A9B94}" presName="ParentBackground1" presStyleCnt="0"/>
      <dgm:spPr/>
    </dgm:pt>
    <dgm:pt modelId="{8CDDB6F6-B5DD-4665-BE3F-DCEFD28D44F7}" type="pres">
      <dgm:prSet presAssocID="{A208C5CC-7531-4D07-82DC-BC4D4F9A9B94}" presName="ParentBackground" presStyleLbl="fgAcc1" presStyleIdx="0" presStyleCnt="1"/>
      <dgm:spPr/>
    </dgm:pt>
    <dgm:pt modelId="{3DF52B98-0489-4377-81D0-7CC52DCEE56F}" type="pres">
      <dgm:prSet presAssocID="{A208C5CC-7531-4D07-82DC-BC4D4F9A9B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AD8A01B-2A1C-4FFF-A8C1-4402FDA61B07}" type="presOf" srcId="{A208C5CC-7531-4D07-82DC-BC4D4F9A9B94}" destId="{3DF52B98-0489-4377-81D0-7CC52DCEE56F}" srcOrd="1" destOrd="0" presId="urn:microsoft.com/office/officeart/2011/layout/CircleProcess"/>
    <dgm:cxn modelId="{62A7CA40-2A5C-4B18-8618-B6CF8BE6C149}" type="presOf" srcId="{A208C5CC-7531-4D07-82DC-BC4D4F9A9B94}" destId="{8CDDB6F6-B5DD-4665-BE3F-DCEFD28D44F7}" srcOrd="0" destOrd="0" presId="urn:microsoft.com/office/officeart/2011/layout/CircleProcess"/>
    <dgm:cxn modelId="{7F25596F-12C1-456B-AED0-B34EED600C45}" srcId="{5001B5D2-CFB6-4018-B6B3-4EC6032E3200}" destId="{A208C5CC-7531-4D07-82DC-BC4D4F9A9B94}" srcOrd="0" destOrd="0" parTransId="{FEC7E490-B821-4D1D-9F8E-88E59630FEA8}" sibTransId="{481BD1D2-EA70-4874-A339-974AFFAAF35F}"/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F30BFF8D-29C2-425A-B992-B388DE65CD88}" type="presParOf" srcId="{3967F085-E204-474C-B07C-99FF20819997}" destId="{7A3C8585-F1B1-4B7D-92FF-5C0A0949E001}" srcOrd="0" destOrd="0" presId="urn:microsoft.com/office/officeart/2011/layout/CircleProcess"/>
    <dgm:cxn modelId="{D8F25838-2961-4936-BF3A-5599A230BB46}" type="presParOf" srcId="{7A3C8585-F1B1-4B7D-92FF-5C0A0949E001}" destId="{2CCE579F-1280-4321-9A06-19B56842FE7A}" srcOrd="0" destOrd="0" presId="urn:microsoft.com/office/officeart/2011/layout/CircleProcess"/>
    <dgm:cxn modelId="{0E21BCCD-85BC-4BEF-8BC3-A210F370704F}" type="presParOf" srcId="{3967F085-E204-474C-B07C-99FF20819997}" destId="{B29D1F7B-89A6-4038-ADD1-E01B21D2176F}" srcOrd="1" destOrd="0" presId="urn:microsoft.com/office/officeart/2011/layout/CircleProcess"/>
    <dgm:cxn modelId="{6BC8A527-CAD5-4536-9B32-C6F552315038}" type="presParOf" srcId="{B29D1F7B-89A6-4038-ADD1-E01B21D2176F}" destId="{8CDDB6F6-B5DD-4665-BE3F-DCEFD28D44F7}" srcOrd="0" destOrd="0" presId="urn:microsoft.com/office/officeart/2011/layout/CircleProcess"/>
    <dgm:cxn modelId="{BBCCF85F-8229-41BC-A296-C3E4F36F40A9}" type="presParOf" srcId="{3967F085-E204-474C-B07C-99FF20819997}" destId="{3DF52B98-0489-4377-81D0-7CC52DCEE56F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77774D7-C869-4699-8654-521321A1898C}">
      <dgm:prSet phldrT="[Text]"/>
      <dgm:spPr/>
      <dgm:t>
        <a:bodyPr/>
        <a:lstStyle/>
        <a:p>
          <a:r>
            <a:rPr lang="en-GB" dirty="0"/>
            <a:t>Year 4</a:t>
          </a:r>
        </a:p>
      </dgm:t>
    </dgm:pt>
    <dgm:pt modelId="{46E8B698-48FC-4C8C-ABD1-E1DA1E4BD2AA}" type="parTrans" cxnId="{E33ED891-74C1-401E-941D-DF4639068770}">
      <dgm:prSet/>
      <dgm:spPr/>
      <dgm:t>
        <a:bodyPr/>
        <a:lstStyle/>
        <a:p>
          <a:endParaRPr lang="en-GB"/>
        </a:p>
      </dgm:t>
    </dgm:pt>
    <dgm:pt modelId="{5675B212-7F99-4322-9AE0-271B2ACB9215}" type="sibTrans" cxnId="{E33ED891-74C1-401E-941D-DF4639068770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C184AE9-489C-4E81-8468-AA38A3B84E7B}" type="pres">
      <dgm:prSet presAssocID="{277774D7-C869-4699-8654-521321A1898C}" presName="Accent1" presStyleCnt="0"/>
      <dgm:spPr/>
    </dgm:pt>
    <dgm:pt modelId="{644676E9-0AC3-4DED-B001-9F88037B92E2}" type="pres">
      <dgm:prSet presAssocID="{277774D7-C869-4699-8654-521321A1898C}" presName="Accent" presStyleLbl="node1" presStyleIdx="0" presStyleCnt="1"/>
      <dgm:spPr/>
    </dgm:pt>
    <dgm:pt modelId="{AFE8D8CB-DDE7-44C7-8762-2273CFF5B25F}" type="pres">
      <dgm:prSet presAssocID="{277774D7-C869-4699-8654-521321A1898C}" presName="ParentBackground1" presStyleCnt="0"/>
      <dgm:spPr/>
    </dgm:pt>
    <dgm:pt modelId="{0868E73F-4CD2-4FAA-9887-41C88DDD1C5B}" type="pres">
      <dgm:prSet presAssocID="{277774D7-C869-4699-8654-521321A1898C}" presName="ParentBackground" presStyleLbl="fgAcc1" presStyleIdx="0" presStyleCnt="1"/>
      <dgm:spPr/>
    </dgm:pt>
    <dgm:pt modelId="{C6FD14E0-437B-44D6-AF80-87D8D1780D0F}" type="pres">
      <dgm:prSet presAssocID="{277774D7-C869-4699-8654-521321A189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E33ED891-74C1-401E-941D-DF4639068770}" srcId="{5001B5D2-CFB6-4018-B6B3-4EC6032E3200}" destId="{277774D7-C869-4699-8654-521321A1898C}" srcOrd="0" destOrd="0" parTransId="{46E8B698-48FC-4C8C-ABD1-E1DA1E4BD2AA}" sibTransId="{5675B212-7F99-4322-9AE0-271B2ACB9215}"/>
    <dgm:cxn modelId="{185E1695-43AC-414F-A058-D77342ECC517}" type="presOf" srcId="{277774D7-C869-4699-8654-521321A1898C}" destId="{C6FD14E0-437B-44D6-AF80-87D8D1780D0F}" srcOrd="1" destOrd="0" presId="urn:microsoft.com/office/officeart/2011/layout/CircleProcess"/>
    <dgm:cxn modelId="{1CA526E0-2047-41F7-AF63-3348B031D51B}" type="presOf" srcId="{277774D7-C869-4699-8654-521321A1898C}" destId="{0868E73F-4CD2-4FAA-9887-41C88DDD1C5B}" srcOrd="0" destOrd="0" presId="urn:microsoft.com/office/officeart/2011/layout/CircleProcess"/>
    <dgm:cxn modelId="{667E2785-DC52-4C5F-A108-E0EC5C60EC1F}" type="presParOf" srcId="{3967F085-E204-474C-B07C-99FF20819997}" destId="{FC184AE9-489C-4E81-8468-AA38A3B84E7B}" srcOrd="0" destOrd="0" presId="urn:microsoft.com/office/officeart/2011/layout/CircleProcess"/>
    <dgm:cxn modelId="{A99D3C8F-F2D7-456B-824B-2850141802E1}" type="presParOf" srcId="{FC184AE9-489C-4E81-8468-AA38A3B84E7B}" destId="{644676E9-0AC3-4DED-B001-9F88037B92E2}" srcOrd="0" destOrd="0" presId="urn:microsoft.com/office/officeart/2011/layout/CircleProcess"/>
    <dgm:cxn modelId="{6A3E2FB8-EFE1-4FED-9544-BB7BB710A58D}" type="presParOf" srcId="{3967F085-E204-474C-B07C-99FF20819997}" destId="{AFE8D8CB-DDE7-44C7-8762-2273CFF5B25F}" srcOrd="1" destOrd="0" presId="urn:microsoft.com/office/officeart/2011/layout/CircleProcess"/>
    <dgm:cxn modelId="{8D23F798-5334-424C-9109-B38BA748269F}" type="presParOf" srcId="{AFE8D8CB-DDE7-44C7-8762-2273CFF5B25F}" destId="{0868E73F-4CD2-4FAA-9887-41C88DDD1C5B}" srcOrd="0" destOrd="0" presId="urn:microsoft.com/office/officeart/2011/layout/CircleProcess"/>
    <dgm:cxn modelId="{73E5ABEA-370E-451C-939E-3C69BC6E470D}" type="presParOf" srcId="{3967F085-E204-474C-B07C-99FF20819997}" destId="{C6FD14E0-437B-44D6-AF80-87D8D1780D0F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01B5D2-CFB6-4018-B6B3-4EC6032E320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77774D7-C869-4699-8654-521321A1898C}">
      <dgm:prSet phldrT="[Text]"/>
      <dgm:spPr/>
      <dgm:t>
        <a:bodyPr/>
        <a:lstStyle/>
        <a:p>
          <a:r>
            <a:rPr lang="en-GB" dirty="0"/>
            <a:t>Count in multiples of 6, 7, 9, 25 and 1000.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Find 1000 more or less than numbers.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Count backwards through zero including negative numbers.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Recognise the place value of each digit in four-digit numbers (Th, HTO)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Compare and order numbers beyond 1000 (Using inequality symbols &lt;, &gt; and =).</a:t>
          </a:r>
        </a:p>
        <a:p>
          <a:pPr>
            <a:buFont typeface="Aptos" panose="020B0004020202020204" pitchFamily="34" charset="0"/>
            <a:buChar char="-"/>
          </a:pPr>
          <a:r>
            <a:rPr lang="en-GB" dirty="0"/>
            <a:t>Round any number to the nearest 10, 100 or 1000.</a:t>
          </a:r>
        </a:p>
        <a:p>
          <a:r>
            <a:rPr lang="en-GB" dirty="0"/>
            <a:t>Read Roman numerals to 100,</a:t>
          </a:r>
        </a:p>
      </dgm:t>
    </dgm:pt>
    <dgm:pt modelId="{46E8B698-48FC-4C8C-ABD1-E1DA1E4BD2AA}" type="parTrans" cxnId="{E33ED891-74C1-401E-941D-DF4639068770}">
      <dgm:prSet/>
      <dgm:spPr/>
      <dgm:t>
        <a:bodyPr/>
        <a:lstStyle/>
        <a:p>
          <a:endParaRPr lang="en-GB"/>
        </a:p>
      </dgm:t>
    </dgm:pt>
    <dgm:pt modelId="{5675B212-7F99-4322-9AE0-271B2ACB9215}" type="sibTrans" cxnId="{E33ED891-74C1-401E-941D-DF4639068770}">
      <dgm:prSet/>
      <dgm:spPr/>
      <dgm:t>
        <a:bodyPr/>
        <a:lstStyle/>
        <a:p>
          <a:endParaRPr lang="en-GB"/>
        </a:p>
      </dgm:t>
    </dgm:pt>
    <dgm:pt modelId="{3967F085-E204-474C-B07C-99FF20819997}" type="pres">
      <dgm:prSet presAssocID="{5001B5D2-CFB6-4018-B6B3-4EC6032E320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414C3A9-9DCC-4488-BF5E-E76DA30E17EA}" type="pres">
      <dgm:prSet presAssocID="{277774D7-C869-4699-8654-521321A1898C}" presName="Accent1" presStyleCnt="0"/>
      <dgm:spPr/>
    </dgm:pt>
    <dgm:pt modelId="{644676E9-0AC3-4DED-B001-9F88037B92E2}" type="pres">
      <dgm:prSet presAssocID="{277774D7-C869-4699-8654-521321A1898C}" presName="Accent" presStyleLbl="node1" presStyleIdx="0" presStyleCnt="1"/>
      <dgm:spPr/>
    </dgm:pt>
    <dgm:pt modelId="{23CB4797-D32C-4B9B-8BCF-67A97026FD20}" type="pres">
      <dgm:prSet presAssocID="{277774D7-C869-4699-8654-521321A1898C}" presName="ParentBackground1" presStyleCnt="0"/>
      <dgm:spPr/>
    </dgm:pt>
    <dgm:pt modelId="{0868E73F-4CD2-4FAA-9887-41C88DDD1C5B}" type="pres">
      <dgm:prSet presAssocID="{277774D7-C869-4699-8654-521321A1898C}" presName="ParentBackground" presStyleLbl="fgAcc1" presStyleIdx="0" presStyleCnt="1"/>
      <dgm:spPr/>
    </dgm:pt>
    <dgm:pt modelId="{13062CCB-593B-48F8-8C62-D5407BE60AEF}" type="pres">
      <dgm:prSet presAssocID="{277774D7-C869-4699-8654-521321A189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FB80776-02C6-45B8-9FC6-AF74A5DC637C}" type="presOf" srcId="{5001B5D2-CFB6-4018-B6B3-4EC6032E3200}" destId="{3967F085-E204-474C-B07C-99FF20819997}" srcOrd="0" destOrd="0" presId="urn:microsoft.com/office/officeart/2011/layout/CircleProcess"/>
    <dgm:cxn modelId="{C1A8BC56-D4E3-419A-AFB9-59B3A6105FD6}" type="presOf" srcId="{277774D7-C869-4699-8654-521321A1898C}" destId="{13062CCB-593B-48F8-8C62-D5407BE60AEF}" srcOrd="1" destOrd="0" presId="urn:microsoft.com/office/officeart/2011/layout/CircleProcess"/>
    <dgm:cxn modelId="{E33ED891-74C1-401E-941D-DF4639068770}" srcId="{5001B5D2-CFB6-4018-B6B3-4EC6032E3200}" destId="{277774D7-C869-4699-8654-521321A1898C}" srcOrd="0" destOrd="0" parTransId="{46E8B698-48FC-4C8C-ABD1-E1DA1E4BD2AA}" sibTransId="{5675B212-7F99-4322-9AE0-271B2ACB9215}"/>
    <dgm:cxn modelId="{19862F98-AE8D-4B31-AA59-32304A65F407}" type="presOf" srcId="{277774D7-C869-4699-8654-521321A1898C}" destId="{0868E73F-4CD2-4FAA-9887-41C88DDD1C5B}" srcOrd="0" destOrd="0" presId="urn:microsoft.com/office/officeart/2011/layout/CircleProcess"/>
    <dgm:cxn modelId="{E8983809-F589-476C-9EA9-2C387403F66A}" type="presParOf" srcId="{3967F085-E204-474C-B07C-99FF20819997}" destId="{B414C3A9-9DCC-4488-BF5E-E76DA30E17EA}" srcOrd="0" destOrd="0" presId="urn:microsoft.com/office/officeart/2011/layout/CircleProcess"/>
    <dgm:cxn modelId="{D325A994-F925-4C04-8095-6F4DA045B9D3}" type="presParOf" srcId="{B414C3A9-9DCC-4488-BF5E-E76DA30E17EA}" destId="{644676E9-0AC3-4DED-B001-9F88037B92E2}" srcOrd="0" destOrd="0" presId="urn:microsoft.com/office/officeart/2011/layout/CircleProcess"/>
    <dgm:cxn modelId="{7F585836-E437-4720-B7B7-FDB4DE6DE917}" type="presParOf" srcId="{3967F085-E204-474C-B07C-99FF20819997}" destId="{23CB4797-D32C-4B9B-8BCF-67A97026FD20}" srcOrd="1" destOrd="0" presId="urn:microsoft.com/office/officeart/2011/layout/CircleProcess"/>
    <dgm:cxn modelId="{4BB637A5-A0BF-4820-A116-6B961D75F779}" type="presParOf" srcId="{23CB4797-D32C-4B9B-8BCF-67A97026FD20}" destId="{0868E73F-4CD2-4FAA-9887-41C88DDD1C5B}" srcOrd="0" destOrd="0" presId="urn:microsoft.com/office/officeart/2011/layout/CircleProcess"/>
    <dgm:cxn modelId="{0FAB1086-FFF2-4CC5-9868-11F9FE5C4ECD}" type="presParOf" srcId="{3967F085-E204-474C-B07C-99FF20819997}" destId="{13062CCB-593B-48F8-8C62-D5407BE60AEF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2E96-41FE-4658-B38B-BD76D49788AE}">
      <dsp:nvSpPr>
        <dsp:cNvPr id="0" name=""/>
        <dsp:cNvSpPr/>
      </dsp:nvSpPr>
      <dsp:spPr>
        <a:xfrm>
          <a:off x="10467933" y="954965"/>
          <a:ext cx="1617818" cy="1617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260B6-B2B5-47B7-9E96-B0DCE6A611C2}">
      <dsp:nvSpPr>
        <dsp:cNvPr id="0" name=""/>
        <dsp:cNvSpPr/>
      </dsp:nvSpPr>
      <dsp:spPr>
        <a:xfrm>
          <a:off x="10522896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6</a:t>
          </a:r>
        </a:p>
      </dsp:txBody>
      <dsp:txXfrm>
        <a:off x="10737968" y="1224567"/>
        <a:ext cx="1077749" cy="1078120"/>
      </dsp:txXfrm>
    </dsp:sp>
    <dsp:sp modelId="{37BEBC4A-D68D-4320-81BD-EFF52580A5C1}">
      <dsp:nvSpPr>
        <dsp:cNvPr id="0" name=""/>
        <dsp:cNvSpPr/>
      </dsp:nvSpPr>
      <dsp:spPr>
        <a:xfrm rot="2700000">
          <a:off x="8797152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1099990"/>
            <a:satOff val="-4867"/>
            <a:lumOff val="-8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85CA-E6C7-45C7-B666-F41582CF2639}">
      <dsp:nvSpPr>
        <dsp:cNvPr id="0" name=""/>
        <dsp:cNvSpPr/>
      </dsp:nvSpPr>
      <dsp:spPr>
        <a:xfrm>
          <a:off x="8851309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99990"/>
              <a:satOff val="-4867"/>
              <a:lumOff val="-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5</a:t>
          </a:r>
        </a:p>
      </dsp:txBody>
      <dsp:txXfrm>
        <a:off x="9066381" y="1224567"/>
        <a:ext cx="1077749" cy="1078120"/>
      </dsp:txXfrm>
    </dsp:sp>
    <dsp:sp modelId="{644676E9-0AC3-4DED-B001-9F88037B92E2}">
      <dsp:nvSpPr>
        <dsp:cNvPr id="0" name=""/>
        <dsp:cNvSpPr/>
      </dsp:nvSpPr>
      <dsp:spPr>
        <a:xfrm rot="2700000">
          <a:off x="7126760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E73F-4CD2-4FAA-9887-41C88DDD1C5B}">
      <dsp:nvSpPr>
        <dsp:cNvPr id="0" name=""/>
        <dsp:cNvSpPr/>
      </dsp:nvSpPr>
      <dsp:spPr>
        <a:xfrm>
          <a:off x="7179723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4</a:t>
          </a:r>
        </a:p>
      </dsp:txBody>
      <dsp:txXfrm>
        <a:off x="7395990" y="1224567"/>
        <a:ext cx="1077749" cy="1078120"/>
      </dsp:txXfrm>
    </dsp:sp>
    <dsp:sp modelId="{4817BBCE-13BE-4388-8CAA-F5180F60512A}">
      <dsp:nvSpPr>
        <dsp:cNvPr id="0" name=""/>
        <dsp:cNvSpPr/>
      </dsp:nvSpPr>
      <dsp:spPr>
        <a:xfrm rot="2700000">
          <a:off x="5455174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18DF1-B96E-4B91-93C1-E7F32B62558D}">
      <dsp:nvSpPr>
        <dsp:cNvPr id="0" name=""/>
        <dsp:cNvSpPr/>
      </dsp:nvSpPr>
      <dsp:spPr>
        <a:xfrm>
          <a:off x="5509331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3</a:t>
          </a:r>
        </a:p>
      </dsp:txBody>
      <dsp:txXfrm>
        <a:off x="5724403" y="1224567"/>
        <a:ext cx="1077749" cy="1078120"/>
      </dsp:txXfrm>
    </dsp:sp>
    <dsp:sp modelId="{D74E3650-5FD7-4549-A717-AAC7EAD9E2E5}">
      <dsp:nvSpPr>
        <dsp:cNvPr id="0" name=""/>
        <dsp:cNvSpPr/>
      </dsp:nvSpPr>
      <dsp:spPr>
        <a:xfrm rot="2700000">
          <a:off x="3783587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F6A02-4074-4B78-9C99-91824AD518BA}">
      <dsp:nvSpPr>
        <dsp:cNvPr id="0" name=""/>
        <dsp:cNvSpPr/>
      </dsp:nvSpPr>
      <dsp:spPr>
        <a:xfrm>
          <a:off x="3837745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2</a:t>
          </a:r>
        </a:p>
      </dsp:txBody>
      <dsp:txXfrm>
        <a:off x="4052817" y="1224567"/>
        <a:ext cx="1077749" cy="1078120"/>
      </dsp:txXfrm>
    </dsp:sp>
    <dsp:sp modelId="{9C64BEA9-47BF-481F-94D5-11F61C5CB866}">
      <dsp:nvSpPr>
        <dsp:cNvPr id="0" name=""/>
        <dsp:cNvSpPr/>
      </dsp:nvSpPr>
      <dsp:spPr>
        <a:xfrm rot="2700000">
          <a:off x="2113195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5499947"/>
            <a:satOff val="-24335"/>
            <a:lumOff val="-40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C2C73-FF49-4EDC-936D-0381F5492DC1}">
      <dsp:nvSpPr>
        <dsp:cNvPr id="0" name=""/>
        <dsp:cNvSpPr/>
      </dsp:nvSpPr>
      <dsp:spPr>
        <a:xfrm>
          <a:off x="2166158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499947"/>
              <a:satOff val="-24335"/>
              <a:lumOff val="-40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Year 1</a:t>
          </a:r>
        </a:p>
      </dsp:txBody>
      <dsp:txXfrm>
        <a:off x="2382425" y="1224567"/>
        <a:ext cx="1077749" cy="1078120"/>
      </dsp:txXfrm>
    </dsp:sp>
    <dsp:sp modelId="{2CCE579F-1280-4321-9A06-19B56842FE7A}">
      <dsp:nvSpPr>
        <dsp:cNvPr id="0" name=""/>
        <dsp:cNvSpPr/>
      </dsp:nvSpPr>
      <dsp:spPr>
        <a:xfrm rot="2700000">
          <a:off x="441609" y="9547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B6F6-B5DD-4665-BE3F-DCEFD28D44F7}">
      <dsp:nvSpPr>
        <dsp:cNvPr id="0" name=""/>
        <dsp:cNvSpPr/>
      </dsp:nvSpPr>
      <dsp:spPr>
        <a:xfrm>
          <a:off x="495766" y="10088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EYFS</a:t>
          </a:r>
        </a:p>
      </dsp:txBody>
      <dsp:txXfrm>
        <a:off x="710838" y="1224567"/>
        <a:ext cx="1077749" cy="107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2E96-41FE-4658-B38B-BD76D49788AE}">
      <dsp:nvSpPr>
        <dsp:cNvPr id="0" name=""/>
        <dsp:cNvSpPr/>
      </dsp:nvSpPr>
      <dsp:spPr>
        <a:xfrm>
          <a:off x="10467933" y="1297865"/>
          <a:ext cx="1617818" cy="1617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260B6-B2B5-47B7-9E96-B0DCE6A611C2}">
      <dsp:nvSpPr>
        <dsp:cNvPr id="0" name=""/>
        <dsp:cNvSpPr/>
      </dsp:nvSpPr>
      <dsp:spPr>
        <a:xfrm>
          <a:off x="10522896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Read, write, order and compare numbers up to 10,000,000 and determine the value of each digit.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Round any whole number to a required degree of accuracy.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Use negative numbers in context, and calculate intervals across zero.</a:t>
          </a:r>
        </a:p>
      </dsp:txBody>
      <dsp:txXfrm>
        <a:off x="10737968" y="1567467"/>
        <a:ext cx="1077749" cy="1078120"/>
      </dsp:txXfrm>
    </dsp:sp>
    <dsp:sp modelId="{37BEBC4A-D68D-4320-81BD-EFF52580A5C1}">
      <dsp:nvSpPr>
        <dsp:cNvPr id="0" name=""/>
        <dsp:cNvSpPr/>
      </dsp:nvSpPr>
      <dsp:spPr>
        <a:xfrm rot="2700000">
          <a:off x="8797152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1099990"/>
            <a:satOff val="-4867"/>
            <a:lumOff val="-8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85CA-E6C7-45C7-B666-F41582CF2639}">
      <dsp:nvSpPr>
        <dsp:cNvPr id="0" name=""/>
        <dsp:cNvSpPr/>
      </dsp:nvSpPr>
      <dsp:spPr>
        <a:xfrm>
          <a:off x="8851309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99990"/>
              <a:satOff val="-4867"/>
              <a:lumOff val="-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Read, write and order numbers to at least 1,000,000 and determine the value of each digit.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Count forwards and backwards in steps of powers of 10 for any given number up to 1,000,000.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Interpret negative numbers in context, count forwards and backwards with positive and negative whole numbers, including through zero.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Round any number up to 1,000,000 to the nearest 10, 100, 1000, 10,000 and 100,000.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Read Roman numerals to 1,000 and recognise years written in Roman numerals.</a:t>
          </a:r>
        </a:p>
      </dsp:txBody>
      <dsp:txXfrm>
        <a:off x="9066381" y="1567467"/>
        <a:ext cx="1077749" cy="1078120"/>
      </dsp:txXfrm>
    </dsp:sp>
    <dsp:sp modelId="{644676E9-0AC3-4DED-B001-9F88037B92E2}">
      <dsp:nvSpPr>
        <dsp:cNvPr id="0" name=""/>
        <dsp:cNvSpPr/>
      </dsp:nvSpPr>
      <dsp:spPr>
        <a:xfrm rot="2700000">
          <a:off x="7126760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E73F-4CD2-4FAA-9887-41C88DDD1C5B}">
      <dsp:nvSpPr>
        <dsp:cNvPr id="0" name=""/>
        <dsp:cNvSpPr/>
      </dsp:nvSpPr>
      <dsp:spPr>
        <a:xfrm>
          <a:off x="7179723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Count in multiples of 6, 7, 9, 25 and 1000.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Find 1000 more or less than numbers.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Count backwards through zero including negative numbers.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Recognise the place value of each digit in four-digit numbers (Th, HTO)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Compare and order numbers beyond 1000 (Using inequality symbols &lt;, &gt; and =).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Round any number to the nearest 10, 100 or 1000.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Read Roman numerals to 100,</a:t>
          </a:r>
        </a:p>
      </dsp:txBody>
      <dsp:txXfrm>
        <a:off x="7395990" y="1567467"/>
        <a:ext cx="1077749" cy="1078120"/>
      </dsp:txXfrm>
    </dsp:sp>
    <dsp:sp modelId="{4817BBCE-13BE-4388-8CAA-F5180F60512A}">
      <dsp:nvSpPr>
        <dsp:cNvPr id="0" name=""/>
        <dsp:cNvSpPr/>
      </dsp:nvSpPr>
      <dsp:spPr>
        <a:xfrm rot="2700000">
          <a:off x="5455174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18DF1-B96E-4B91-93C1-E7F32B62558D}">
      <dsp:nvSpPr>
        <dsp:cNvPr id="0" name=""/>
        <dsp:cNvSpPr/>
      </dsp:nvSpPr>
      <dsp:spPr>
        <a:xfrm>
          <a:off x="5509331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Count from 0 in multiples of 4, 8, 50 and 100, find 10 or 100 more or less than a given number.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10 or 100 more or less than a given number.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Recognise the place value of each digit in a three-digit number (HTO).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Compare and order numbers from 0 to 1000 using inequality symbols (&lt;, &gt; and =).</a:t>
          </a:r>
        </a:p>
      </dsp:txBody>
      <dsp:txXfrm>
        <a:off x="5724403" y="1567467"/>
        <a:ext cx="1077749" cy="1078120"/>
      </dsp:txXfrm>
    </dsp:sp>
    <dsp:sp modelId="{D74E3650-5FD7-4549-A717-AAC7EAD9E2E5}">
      <dsp:nvSpPr>
        <dsp:cNvPr id="0" name=""/>
        <dsp:cNvSpPr/>
      </dsp:nvSpPr>
      <dsp:spPr>
        <a:xfrm rot="2700000">
          <a:off x="3783587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F6A02-4074-4B78-9C99-91824AD518BA}">
      <dsp:nvSpPr>
        <dsp:cNvPr id="0" name=""/>
        <dsp:cNvSpPr/>
      </dsp:nvSpPr>
      <dsp:spPr>
        <a:xfrm>
          <a:off x="3837745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Count in steps of 2, 3 and 5 from 0 and in tens from any number, forwards and backwards.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Recognise the place value of each digit in a two-digit number (tens and ones).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Compare and order numbers from 0 to 100 using inequality symbols (&lt;, &gt; and =).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Read and write numbers to at least 100 in numerals and in words.</a:t>
          </a:r>
        </a:p>
      </dsp:txBody>
      <dsp:txXfrm>
        <a:off x="4052817" y="1567467"/>
        <a:ext cx="1077749" cy="1078120"/>
      </dsp:txXfrm>
    </dsp:sp>
    <dsp:sp modelId="{5156D37A-AFF9-4806-9E1B-5244D0859112}">
      <dsp:nvSpPr>
        <dsp:cNvPr id="0" name=""/>
        <dsp:cNvSpPr/>
      </dsp:nvSpPr>
      <dsp:spPr>
        <a:xfrm rot="2700000">
          <a:off x="2113195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5499947"/>
            <a:satOff val="-24335"/>
            <a:lumOff val="-40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964F0-69AA-4206-AFCA-3B3EF0BEB73D}">
      <dsp:nvSpPr>
        <dsp:cNvPr id="0" name=""/>
        <dsp:cNvSpPr/>
      </dsp:nvSpPr>
      <dsp:spPr>
        <a:xfrm>
          <a:off x="2166158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499947"/>
              <a:satOff val="-24335"/>
              <a:lumOff val="-40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Count to and across 100, forwards and backwards, from any given number.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Count, read and write numbers to 100 in numerals; count in multiples of twos, fives and tens.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One more and one less.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Inequality symbols (&lt;, &gt; and =)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Read and write from 1 and 20 in numerals and words.</a:t>
          </a:r>
        </a:p>
      </dsp:txBody>
      <dsp:txXfrm>
        <a:off x="2382425" y="1567467"/>
        <a:ext cx="1077749" cy="1078120"/>
      </dsp:txXfrm>
    </dsp:sp>
    <dsp:sp modelId="{2CCE579F-1280-4321-9A06-19B56842FE7A}">
      <dsp:nvSpPr>
        <dsp:cNvPr id="0" name=""/>
        <dsp:cNvSpPr/>
      </dsp:nvSpPr>
      <dsp:spPr>
        <a:xfrm rot="2700000">
          <a:off x="441609" y="1297684"/>
          <a:ext cx="1617402" cy="1617402"/>
        </a:xfrm>
        <a:prstGeom prst="teardrop">
          <a:avLst>
            <a:gd name="adj" fmla="val 10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B6F6-B5DD-4665-BE3F-DCEFD28D44F7}">
      <dsp:nvSpPr>
        <dsp:cNvPr id="0" name=""/>
        <dsp:cNvSpPr/>
      </dsp:nvSpPr>
      <dsp:spPr>
        <a:xfrm>
          <a:off x="495766" y="1351786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Have a deep understanding of numbers to 10.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Subitise up to 5.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Verbally count beyond 20, recognising the pattern of the counting system.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Compare quantities up to 10 in different contexts, recognising when one quantity is greater than, less than or the same as the other quantity.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500" kern="1200" dirty="0"/>
            <a:t>Explore and represent patterns with numbers up to 10, including evens and odds, double facts and how quantities can be distributed equally.</a:t>
          </a:r>
        </a:p>
      </dsp:txBody>
      <dsp:txXfrm>
        <a:off x="710838" y="1567467"/>
        <a:ext cx="1077749" cy="1078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E579F-1280-4321-9A06-19B56842FE7A}">
      <dsp:nvSpPr>
        <dsp:cNvPr id="0" name=""/>
        <dsp:cNvSpPr/>
      </dsp:nvSpPr>
      <dsp:spPr>
        <a:xfrm>
          <a:off x="4970367" y="637852"/>
          <a:ext cx="2251265" cy="22512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B6F6-B5DD-4665-BE3F-DCEFD28D44F7}">
      <dsp:nvSpPr>
        <dsp:cNvPr id="0" name=""/>
        <dsp:cNvSpPr/>
      </dsp:nvSpPr>
      <dsp:spPr>
        <a:xfrm>
          <a:off x="5045334" y="712977"/>
          <a:ext cx="2101106" cy="21010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EYFS</a:t>
          </a:r>
        </a:p>
      </dsp:txBody>
      <dsp:txXfrm>
        <a:off x="5345653" y="1013122"/>
        <a:ext cx="1500918" cy="1500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E579F-1280-4321-9A06-19B56842FE7A}">
      <dsp:nvSpPr>
        <dsp:cNvPr id="0" name=""/>
        <dsp:cNvSpPr/>
      </dsp:nvSpPr>
      <dsp:spPr>
        <a:xfrm>
          <a:off x="4376283" y="974497"/>
          <a:ext cx="3439433" cy="34394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B6F6-B5DD-4665-BE3F-DCEFD28D44F7}">
      <dsp:nvSpPr>
        <dsp:cNvPr id="0" name=""/>
        <dsp:cNvSpPr/>
      </dsp:nvSpPr>
      <dsp:spPr>
        <a:xfrm>
          <a:off x="4490816" y="1089270"/>
          <a:ext cx="3210023" cy="32098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Have a deep understanding of numbers to 10.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Subitise up to 5.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Verbally count beyond 20, recognising the pattern of the counting system.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Compare quantities up to 10 in different contexts, recognising when one quantity is greater than, less than or the same as the other quantity.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Explore and represent patterns with numbers up to 10, including evens and odds, double facts and how quantities can be distributed equally.</a:t>
          </a:r>
        </a:p>
      </dsp:txBody>
      <dsp:txXfrm>
        <a:off x="4949636" y="1547825"/>
        <a:ext cx="2293070" cy="2292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76E9-0AC3-4DED-B001-9F88037B92E2}">
      <dsp:nvSpPr>
        <dsp:cNvPr id="0" name=""/>
        <dsp:cNvSpPr/>
      </dsp:nvSpPr>
      <dsp:spPr>
        <a:xfrm>
          <a:off x="4970367" y="637852"/>
          <a:ext cx="2251265" cy="22512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E73F-4CD2-4FAA-9887-41C88DDD1C5B}">
      <dsp:nvSpPr>
        <dsp:cNvPr id="0" name=""/>
        <dsp:cNvSpPr/>
      </dsp:nvSpPr>
      <dsp:spPr>
        <a:xfrm>
          <a:off x="5045334" y="712977"/>
          <a:ext cx="2101106" cy="21010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Year 4</a:t>
          </a:r>
        </a:p>
      </dsp:txBody>
      <dsp:txXfrm>
        <a:off x="5345653" y="1013122"/>
        <a:ext cx="1500918" cy="1500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76E9-0AC3-4DED-B001-9F88037B92E2}">
      <dsp:nvSpPr>
        <dsp:cNvPr id="0" name=""/>
        <dsp:cNvSpPr/>
      </dsp:nvSpPr>
      <dsp:spPr>
        <a:xfrm>
          <a:off x="4454452" y="930201"/>
          <a:ext cx="3283095" cy="32830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E73F-4CD2-4FAA-9887-41C88DDD1C5B}">
      <dsp:nvSpPr>
        <dsp:cNvPr id="0" name=""/>
        <dsp:cNvSpPr/>
      </dsp:nvSpPr>
      <dsp:spPr>
        <a:xfrm>
          <a:off x="4563779" y="1039758"/>
          <a:ext cx="3064112" cy="30639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Count in multiples of 6, 7, 9, 25 and 1000.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Find 1000 more or less than numbers.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Count backwards through zero including negative numbers.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Recognise the place value of each digit in four-digit numbers (Th, HTO)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Compare and order numbers beyond 1000 (Using inequality symbols &lt;, &gt; and =).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GB" sz="1000" kern="1200" dirty="0"/>
            <a:t>Round any number to the nearest 10, 100 or 1000.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Read Roman numerals to 100,</a:t>
          </a:r>
        </a:p>
      </dsp:txBody>
      <dsp:txXfrm>
        <a:off x="5001744" y="1477470"/>
        <a:ext cx="2188839" cy="2188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A8669-B513-4726-B779-35F159CE1328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077D-C40D-4925-AF59-D7376FF83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2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7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560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591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8894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418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144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9411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1449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925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76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1446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7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3942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7074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4754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7243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7356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516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6968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5429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906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325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6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162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306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6342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3632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6892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9633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3970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4257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8054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6559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7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595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1047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9548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9664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2089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6148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3783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0525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7171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2732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6926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3252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973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6001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6844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6286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2107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8762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4916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273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6555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0993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2446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9123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1097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7666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555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7527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201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0347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8779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0509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7804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0583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448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7923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53187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2707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3217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58382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76498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3746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21835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8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63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86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9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49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9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96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37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18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6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4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60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5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48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3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34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12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28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41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44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31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13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3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22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82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19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06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58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69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6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98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592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082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039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5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439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31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605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392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06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40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81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04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3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643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557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669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799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737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326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96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21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886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957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2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099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862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115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764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58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475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020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667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085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92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2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357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404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307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224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783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394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5415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11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916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2507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1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507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262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928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415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400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7910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328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1258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59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271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077D-C40D-4925-AF59-D7376FF83826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AF6B-1F4F-E4A9-C85F-40F05C192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E301E-DB50-78CD-30FF-AED1930F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0872-8412-E148-7A04-ADC46016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F026-429F-D9C1-154E-918EB889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9236-666D-55FC-8BCD-03F784D5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58E-6DA0-7D44-AF77-790B5B6A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D8FA6-76AB-A7F6-E26B-8153F3E2D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6429-F411-2920-9409-4E50F836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C94F0-96F1-74C2-AB89-086CF101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822A8-3E83-165C-D86E-BFDC153A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04569-E64A-5640-0D9C-7C2487825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52BF1-F9CC-8B77-AF51-F1F3E5A5D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3B02-4093-198C-FBFF-C6B643CF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5F87-C23A-47B5-C1EB-7B435922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C5A5-28B8-F797-EB1E-34090CF4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9C22-FACF-7C8E-E290-F23342B3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F148-8969-7000-F774-B97F6040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7FB3-95E6-8C81-F495-8677535D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4388-6C1C-3EDD-C59F-811165A5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D38E2-59EA-4CC2-675D-333338A6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2142-43CF-9E03-6BCE-8CF8510C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1B31-C1EB-780B-707D-4C12A225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FDDC-1F4F-7466-2397-07C06389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48E5-9B70-DD96-F320-29089979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2850-7D84-2639-919E-27C1F844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BF7D-D71F-0A71-2C87-365FC842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641D-E78E-0C2C-72AF-EF7F813F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F77EC-B9F2-0FC7-BFFA-4350827E7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4943A-1B97-CD6C-729B-563BC8A6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D8632-0759-1DD5-AB3A-92E0C26F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1768D-F691-9CFE-1393-5F7E51AD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E925-706B-5B7E-8791-CD7A4EB2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0ED6-D14D-C3DE-EF02-0395CCCC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ECBEA-F655-EE45-C3E2-01F8EB18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E4FAC-BAA1-3B5D-F057-DFC01CFA3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5CD10-8F80-1E1F-62CF-2F5423A2E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AA3E9-5C93-466C-0833-6D1B6E13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F8E27-273F-6157-F943-E9F7EFFD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B968-DEFA-33F3-D15D-228C6B9C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6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226B-E95F-02AD-13B0-F1E5A69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9162B-8A55-007F-7593-47422535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82BBD-6789-ECA1-CE70-35256054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63018-6217-1D2F-A534-250E414A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3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01E9C-E64B-49E8-531F-3C75ACC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194C3-AFE9-52A2-A6FC-0E54875E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1BE10-18FD-06F9-61F0-E4352F7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A23F-FED4-9B62-7FB4-C7DB00BD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BC48-AA84-46D4-12AF-3F408321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216C-D4F5-EAE2-9481-51287E615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BD348-6980-12BB-2A04-FEC03093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37618-4697-2723-9258-689C136F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368C9-FC19-C699-CC91-B7E4A1D2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3E77-B8B2-CB29-E8C8-A89B3592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628AE-1B54-EA68-04B1-4915AD0AE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E240A-B2DB-5835-FFCB-C33132E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77B77-8A39-70AA-BF0E-4D74C653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35301-E4DF-883D-0D84-76A5FE81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435D0-4ECE-35BE-4E02-37F7AE88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9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60EF7-0F3F-3041-2F1A-CE503B47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D772-56DF-547E-898F-57224FBA6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65A0-5871-F79D-300F-3ADB66F3D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066F7-19F3-44D4-B9A0-96BC8CDBA5AD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ABEF-FB29-43BB-B05A-F3B7DBDA2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5EFB-AEF5-FE6A-1AE2-719975A7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9BEC7-4863-4DD7-9F8F-0561D2BEE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chart" Target="../charts/chart37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10" Type="http://schemas.openxmlformats.org/officeDocument/2006/relationships/chart" Target="../charts/chart45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chart" Target="../charts/chart47.xml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10" Type="http://schemas.openxmlformats.org/officeDocument/2006/relationships/chart" Target="../charts/chart54.xml"/><Relationship Id="rId4" Type="http://schemas.openxmlformats.org/officeDocument/2006/relationships/chart" Target="../charts/chart48.xml"/><Relationship Id="rId9" Type="http://schemas.openxmlformats.org/officeDocument/2006/relationships/chart" Target="../charts/chart5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chart" Target="../charts/chart56.xml"/><Relationship Id="rId7" Type="http://schemas.openxmlformats.org/officeDocument/2006/relationships/chart" Target="../charts/chart60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10" Type="http://schemas.openxmlformats.org/officeDocument/2006/relationships/chart" Target="../charts/chart63.xml"/><Relationship Id="rId4" Type="http://schemas.openxmlformats.org/officeDocument/2006/relationships/chart" Target="../charts/chart57.xml"/><Relationship Id="rId9" Type="http://schemas.openxmlformats.org/officeDocument/2006/relationships/chart" Target="../charts/chart6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0.xml"/><Relationship Id="rId3" Type="http://schemas.openxmlformats.org/officeDocument/2006/relationships/chart" Target="../charts/chart65.xml"/><Relationship Id="rId7" Type="http://schemas.openxmlformats.org/officeDocument/2006/relationships/chart" Target="../charts/chart69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10" Type="http://schemas.openxmlformats.org/officeDocument/2006/relationships/chart" Target="../charts/chart72.xml"/><Relationship Id="rId4" Type="http://schemas.openxmlformats.org/officeDocument/2006/relationships/chart" Target="../charts/chart66.xml"/><Relationship Id="rId9" Type="http://schemas.openxmlformats.org/officeDocument/2006/relationships/chart" Target="../charts/chart7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10" Type="http://schemas.openxmlformats.org/officeDocument/2006/relationships/chart" Target="../charts/chart27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ack and yellow striped background&#10;&#10;Description automatically generated">
            <a:extLst>
              <a:ext uri="{FF2B5EF4-FFF2-40B4-BE49-F238E27FC236}">
                <a16:creationId xmlns:a16="http://schemas.microsoft.com/office/drawing/2014/main" id="{47C7E642-F542-D835-2D2D-C84E7A05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6000" cy="5791200"/>
          </a:xfrm>
          <a:prstGeom prst="rect">
            <a:avLst/>
          </a:prstGeom>
        </p:spPr>
      </p:pic>
      <p:pic>
        <p:nvPicPr>
          <p:cNvPr id="26" name="Picture 25" descr="A black and yellow striped background&#10;&#10;Description automatically generated">
            <a:extLst>
              <a:ext uri="{FF2B5EF4-FFF2-40B4-BE49-F238E27FC236}">
                <a16:creationId xmlns:a16="http://schemas.microsoft.com/office/drawing/2014/main" id="{A25B5951-FDA6-2497-57C1-1C87EC4AA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8" y="0"/>
            <a:ext cx="12446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4E855B-F451-16E4-A0C6-EE8B98783586}"/>
              </a:ext>
            </a:extLst>
          </p:cNvPr>
          <p:cNvSpPr/>
          <p:nvPr/>
        </p:nvSpPr>
        <p:spPr>
          <a:xfrm>
            <a:off x="0" y="0"/>
            <a:ext cx="12446000" cy="6858000"/>
          </a:xfrm>
          <a:custGeom>
            <a:avLst/>
            <a:gdLst/>
            <a:ahLst/>
            <a:cxnLst/>
            <a:rect l="l" t="t" r="r" b="b"/>
            <a:pathLst>
              <a:path w="12446000" h="6858000">
                <a:moveTo>
                  <a:pt x="6839772" y="5665053"/>
                </a:moveTo>
                <a:lnTo>
                  <a:pt x="6839772" y="5695865"/>
                </a:lnTo>
                <a:cubicBezTo>
                  <a:pt x="6836157" y="5700466"/>
                  <a:pt x="6830939" y="5704903"/>
                  <a:pt x="6824120" y="5709176"/>
                </a:cubicBezTo>
                <a:cubicBezTo>
                  <a:pt x="6817300" y="5713448"/>
                  <a:pt x="6809042" y="5715585"/>
                  <a:pt x="6799347" y="5715585"/>
                </a:cubicBezTo>
                <a:cubicBezTo>
                  <a:pt x="6793266" y="5715585"/>
                  <a:pt x="6788296" y="5713818"/>
                  <a:pt x="6784434" y="5710285"/>
                </a:cubicBezTo>
                <a:cubicBezTo>
                  <a:pt x="6780572" y="5706752"/>
                  <a:pt x="6778641" y="5701452"/>
                  <a:pt x="6778641" y="5694386"/>
                </a:cubicBezTo>
                <a:cubicBezTo>
                  <a:pt x="6778641" y="5684690"/>
                  <a:pt x="6782749" y="5677501"/>
                  <a:pt x="6790966" y="5672817"/>
                </a:cubicBezTo>
                <a:cubicBezTo>
                  <a:pt x="6799182" y="5668134"/>
                  <a:pt x="6815451" y="5665546"/>
                  <a:pt x="6839772" y="5665053"/>
                </a:cubicBezTo>
                <a:close/>
                <a:moveTo>
                  <a:pt x="4306122" y="5665053"/>
                </a:moveTo>
                <a:lnTo>
                  <a:pt x="4306122" y="5695865"/>
                </a:lnTo>
                <a:cubicBezTo>
                  <a:pt x="4302506" y="5700466"/>
                  <a:pt x="4297289" y="5704903"/>
                  <a:pt x="4290469" y="5709176"/>
                </a:cubicBezTo>
                <a:cubicBezTo>
                  <a:pt x="4283650" y="5713448"/>
                  <a:pt x="4275392" y="5715585"/>
                  <a:pt x="4265697" y="5715585"/>
                </a:cubicBezTo>
                <a:cubicBezTo>
                  <a:pt x="4259616" y="5715585"/>
                  <a:pt x="4254645" y="5713818"/>
                  <a:pt x="4250783" y="5710285"/>
                </a:cubicBezTo>
                <a:cubicBezTo>
                  <a:pt x="4246922" y="5706752"/>
                  <a:pt x="4244991" y="5701452"/>
                  <a:pt x="4244991" y="5694386"/>
                </a:cubicBezTo>
                <a:cubicBezTo>
                  <a:pt x="4244991" y="5684690"/>
                  <a:pt x="4249099" y="5677501"/>
                  <a:pt x="4257316" y="5672817"/>
                </a:cubicBezTo>
                <a:cubicBezTo>
                  <a:pt x="4265532" y="5668134"/>
                  <a:pt x="4281801" y="5665546"/>
                  <a:pt x="4306122" y="5665053"/>
                </a:cubicBezTo>
                <a:close/>
                <a:moveTo>
                  <a:pt x="8351112" y="5585188"/>
                </a:moveTo>
                <a:cubicBezTo>
                  <a:pt x="8360479" y="5585188"/>
                  <a:pt x="8368860" y="5587817"/>
                  <a:pt x="8376255" y="5593076"/>
                </a:cubicBezTo>
                <a:cubicBezTo>
                  <a:pt x="8383650" y="5598334"/>
                  <a:pt x="8387758" y="5607044"/>
                  <a:pt x="8388580" y="5619204"/>
                </a:cubicBezTo>
                <a:lnTo>
                  <a:pt x="8314138" y="5619204"/>
                </a:lnTo>
                <a:cubicBezTo>
                  <a:pt x="8315288" y="5608194"/>
                  <a:pt x="8319355" y="5599772"/>
                  <a:pt x="8326340" y="5593938"/>
                </a:cubicBezTo>
                <a:cubicBezTo>
                  <a:pt x="8333324" y="5588105"/>
                  <a:pt x="8341582" y="5585188"/>
                  <a:pt x="8351112" y="5585188"/>
                </a:cubicBezTo>
                <a:close/>
                <a:moveTo>
                  <a:pt x="5369787" y="5585188"/>
                </a:moveTo>
                <a:cubicBezTo>
                  <a:pt x="5379155" y="5585188"/>
                  <a:pt x="5387535" y="5587817"/>
                  <a:pt x="5394929" y="5593076"/>
                </a:cubicBezTo>
                <a:cubicBezTo>
                  <a:pt x="5402324" y="5598334"/>
                  <a:pt x="5406433" y="5607044"/>
                  <a:pt x="5407255" y="5619204"/>
                </a:cubicBezTo>
                <a:lnTo>
                  <a:pt x="5332813" y="5619204"/>
                </a:lnTo>
                <a:cubicBezTo>
                  <a:pt x="5333963" y="5608194"/>
                  <a:pt x="5338030" y="5599772"/>
                  <a:pt x="5345014" y="5593938"/>
                </a:cubicBezTo>
                <a:cubicBezTo>
                  <a:pt x="5351998" y="5588105"/>
                  <a:pt x="5360257" y="5585188"/>
                  <a:pt x="5369787" y="5585188"/>
                </a:cubicBezTo>
                <a:close/>
                <a:moveTo>
                  <a:pt x="7668108" y="5530219"/>
                </a:moveTo>
                <a:lnTo>
                  <a:pt x="7668108" y="5688716"/>
                </a:lnTo>
                <a:cubicBezTo>
                  <a:pt x="7668108" y="5718296"/>
                  <a:pt x="7675379" y="5740070"/>
                  <a:pt x="7689923" y="5754038"/>
                </a:cubicBezTo>
                <a:cubicBezTo>
                  <a:pt x="7704466" y="5768006"/>
                  <a:pt x="7723651" y="5774990"/>
                  <a:pt x="7747479" y="5774990"/>
                </a:cubicBezTo>
                <a:cubicBezTo>
                  <a:pt x="7768021" y="5774990"/>
                  <a:pt x="7784495" y="5771334"/>
                  <a:pt x="7796902" y="5764021"/>
                </a:cubicBezTo>
                <a:cubicBezTo>
                  <a:pt x="7809309" y="5756708"/>
                  <a:pt x="7819785" y="5747629"/>
                  <a:pt x="7828330" y="5736783"/>
                </a:cubicBezTo>
                <a:lnTo>
                  <a:pt x="7829316" y="5771539"/>
                </a:lnTo>
                <a:lnTo>
                  <a:pt x="7918055" y="5771539"/>
                </a:lnTo>
                <a:lnTo>
                  <a:pt x="7918055" y="5530219"/>
                </a:lnTo>
                <a:lnTo>
                  <a:pt x="7826112" y="5530219"/>
                </a:lnTo>
                <a:lnTo>
                  <a:pt x="7826112" y="5680089"/>
                </a:lnTo>
                <a:cubicBezTo>
                  <a:pt x="7819868" y="5687648"/>
                  <a:pt x="7813253" y="5693441"/>
                  <a:pt x="7806269" y="5697467"/>
                </a:cubicBezTo>
                <a:cubicBezTo>
                  <a:pt x="7799285" y="5701493"/>
                  <a:pt x="7791931" y="5703506"/>
                  <a:pt x="7784207" y="5703506"/>
                </a:cubicBezTo>
                <a:cubicBezTo>
                  <a:pt x="7779113" y="5703506"/>
                  <a:pt x="7774758" y="5702520"/>
                  <a:pt x="7771143" y="5700548"/>
                </a:cubicBezTo>
                <a:cubicBezTo>
                  <a:pt x="7767528" y="5698576"/>
                  <a:pt x="7764775" y="5695659"/>
                  <a:pt x="7762886" y="5691798"/>
                </a:cubicBezTo>
                <a:cubicBezTo>
                  <a:pt x="7760996" y="5687936"/>
                  <a:pt x="7760051" y="5683211"/>
                  <a:pt x="7760051" y="5677624"/>
                </a:cubicBezTo>
                <a:lnTo>
                  <a:pt x="7760051" y="5530219"/>
                </a:lnTo>
                <a:close/>
                <a:moveTo>
                  <a:pt x="8351112" y="5527261"/>
                </a:moveTo>
                <a:cubicBezTo>
                  <a:pt x="8325970" y="5527261"/>
                  <a:pt x="8303579" y="5531945"/>
                  <a:pt x="8283942" y="5541311"/>
                </a:cubicBezTo>
                <a:cubicBezTo>
                  <a:pt x="8264305" y="5550678"/>
                  <a:pt x="8248899" y="5564400"/>
                  <a:pt x="8237724" y="5582476"/>
                </a:cubicBezTo>
                <a:cubicBezTo>
                  <a:pt x="8226549" y="5600553"/>
                  <a:pt x="8220962" y="5622820"/>
                  <a:pt x="8220962" y="5649277"/>
                </a:cubicBezTo>
                <a:cubicBezTo>
                  <a:pt x="8220962" y="5678528"/>
                  <a:pt x="8226672" y="5702520"/>
                  <a:pt x="8238094" y="5721254"/>
                </a:cubicBezTo>
                <a:cubicBezTo>
                  <a:pt x="8249515" y="5739988"/>
                  <a:pt x="8265208" y="5753791"/>
                  <a:pt x="8285175" y="5762665"/>
                </a:cubicBezTo>
                <a:cubicBezTo>
                  <a:pt x="8305141" y="5771539"/>
                  <a:pt x="8327778" y="5775976"/>
                  <a:pt x="8353084" y="5775976"/>
                </a:cubicBezTo>
                <a:cubicBezTo>
                  <a:pt x="8377077" y="5775976"/>
                  <a:pt x="8398234" y="5773141"/>
                  <a:pt x="8416557" y="5767472"/>
                </a:cubicBezTo>
                <a:cubicBezTo>
                  <a:pt x="8434880" y="5761803"/>
                  <a:pt x="8449424" y="5752641"/>
                  <a:pt x="8460187" y="5739988"/>
                </a:cubicBezTo>
                <a:cubicBezTo>
                  <a:pt x="8470950" y="5727334"/>
                  <a:pt x="8476990" y="5710572"/>
                  <a:pt x="8478304" y="5689702"/>
                </a:cubicBezTo>
                <a:lnTo>
                  <a:pt x="8393016" y="5689702"/>
                </a:lnTo>
                <a:cubicBezTo>
                  <a:pt x="8392524" y="5698576"/>
                  <a:pt x="8388703" y="5704944"/>
                  <a:pt x="8381555" y="5708806"/>
                </a:cubicBezTo>
                <a:cubicBezTo>
                  <a:pt x="8374406" y="5712668"/>
                  <a:pt x="8365409" y="5714599"/>
                  <a:pt x="8354563" y="5714599"/>
                </a:cubicBezTo>
                <a:cubicBezTo>
                  <a:pt x="8344540" y="5714599"/>
                  <a:pt x="8336446" y="5712462"/>
                  <a:pt x="8330283" y="5708190"/>
                </a:cubicBezTo>
                <a:cubicBezTo>
                  <a:pt x="8324121" y="5703917"/>
                  <a:pt x="8319643" y="5698248"/>
                  <a:pt x="8316849" y="5691181"/>
                </a:cubicBezTo>
                <a:cubicBezTo>
                  <a:pt x="8314055" y="5684115"/>
                  <a:pt x="8312495" y="5676556"/>
                  <a:pt x="8312166" y="5668504"/>
                </a:cubicBezTo>
                <a:lnTo>
                  <a:pt x="8478304" y="5668504"/>
                </a:lnTo>
                <a:cubicBezTo>
                  <a:pt x="8478634" y="5666696"/>
                  <a:pt x="8478880" y="5664478"/>
                  <a:pt x="8479044" y="5661848"/>
                </a:cubicBezTo>
                <a:cubicBezTo>
                  <a:pt x="8479208" y="5659219"/>
                  <a:pt x="8479290" y="5657083"/>
                  <a:pt x="8479290" y="5655439"/>
                </a:cubicBezTo>
                <a:cubicBezTo>
                  <a:pt x="8479290" y="5613535"/>
                  <a:pt x="8467705" y="5581696"/>
                  <a:pt x="8444534" y="5559922"/>
                </a:cubicBezTo>
                <a:cubicBezTo>
                  <a:pt x="8421364" y="5538148"/>
                  <a:pt x="8390222" y="5527261"/>
                  <a:pt x="8351112" y="5527261"/>
                </a:cubicBezTo>
                <a:close/>
                <a:moveTo>
                  <a:pt x="6816108" y="5527261"/>
                </a:moveTo>
                <a:cubicBezTo>
                  <a:pt x="6793431" y="5527261"/>
                  <a:pt x="6773588" y="5529808"/>
                  <a:pt x="6756580" y="5534903"/>
                </a:cubicBezTo>
                <a:cubicBezTo>
                  <a:pt x="6739571" y="5539997"/>
                  <a:pt x="6726384" y="5548542"/>
                  <a:pt x="6717017" y="5560538"/>
                </a:cubicBezTo>
                <a:cubicBezTo>
                  <a:pt x="6707650" y="5572534"/>
                  <a:pt x="6702966" y="5588885"/>
                  <a:pt x="6702966" y="5609591"/>
                </a:cubicBezTo>
                <a:lnTo>
                  <a:pt x="6787761" y="5609591"/>
                </a:lnTo>
                <a:cubicBezTo>
                  <a:pt x="6787761" y="5600717"/>
                  <a:pt x="6790226" y="5594431"/>
                  <a:pt x="6795156" y="5590734"/>
                </a:cubicBezTo>
                <a:cubicBezTo>
                  <a:pt x="6800086" y="5587037"/>
                  <a:pt x="6807070" y="5585188"/>
                  <a:pt x="6816108" y="5585188"/>
                </a:cubicBezTo>
                <a:cubicBezTo>
                  <a:pt x="6823668" y="5585188"/>
                  <a:pt x="6829748" y="5587037"/>
                  <a:pt x="6834349" y="5590734"/>
                </a:cubicBezTo>
                <a:cubicBezTo>
                  <a:pt x="6838951" y="5594431"/>
                  <a:pt x="6841251" y="5601210"/>
                  <a:pt x="6841251" y="5611070"/>
                </a:cubicBezTo>
                <a:lnTo>
                  <a:pt x="6841251" y="5619204"/>
                </a:lnTo>
                <a:cubicBezTo>
                  <a:pt x="6810850" y="5620190"/>
                  <a:pt x="6784105" y="5622737"/>
                  <a:pt x="6761016" y="5626846"/>
                </a:cubicBezTo>
                <a:cubicBezTo>
                  <a:pt x="6737928" y="5630954"/>
                  <a:pt x="6719893" y="5638678"/>
                  <a:pt x="6706910" y="5650016"/>
                </a:cubicBezTo>
                <a:cubicBezTo>
                  <a:pt x="6693928" y="5661355"/>
                  <a:pt x="6687437" y="5678446"/>
                  <a:pt x="6687437" y="5701288"/>
                </a:cubicBezTo>
                <a:cubicBezTo>
                  <a:pt x="6687437" y="5718214"/>
                  <a:pt x="6691422" y="5732182"/>
                  <a:pt x="6699392" y="5743192"/>
                </a:cubicBezTo>
                <a:cubicBezTo>
                  <a:pt x="6707362" y="5754202"/>
                  <a:pt x="6717551" y="5762337"/>
                  <a:pt x="6729958" y="5767595"/>
                </a:cubicBezTo>
                <a:cubicBezTo>
                  <a:pt x="6742365" y="5772854"/>
                  <a:pt x="6755059" y="5775483"/>
                  <a:pt x="6768042" y="5775483"/>
                </a:cubicBezTo>
                <a:cubicBezTo>
                  <a:pt x="6784639" y="5775483"/>
                  <a:pt x="6798730" y="5772895"/>
                  <a:pt x="6810316" y="5767719"/>
                </a:cubicBezTo>
                <a:cubicBezTo>
                  <a:pt x="6821901" y="5762542"/>
                  <a:pt x="6832377" y="5755106"/>
                  <a:pt x="6841744" y="5745411"/>
                </a:cubicBezTo>
                <a:lnTo>
                  <a:pt x="6844456" y="5771539"/>
                </a:lnTo>
                <a:lnTo>
                  <a:pt x="6930236" y="5771539"/>
                </a:lnTo>
                <a:lnTo>
                  <a:pt x="6930236" y="5609098"/>
                </a:lnTo>
                <a:cubicBezTo>
                  <a:pt x="6930236" y="5593980"/>
                  <a:pt x="6927813" y="5581244"/>
                  <a:pt x="6922965" y="5570891"/>
                </a:cubicBezTo>
                <a:cubicBezTo>
                  <a:pt x="6918117" y="5560538"/>
                  <a:pt x="6910886" y="5552116"/>
                  <a:pt x="6901273" y="5545625"/>
                </a:cubicBezTo>
                <a:cubicBezTo>
                  <a:pt x="6891660" y="5539134"/>
                  <a:pt x="6879746" y="5534451"/>
                  <a:pt x="6865531" y="5531575"/>
                </a:cubicBezTo>
                <a:cubicBezTo>
                  <a:pt x="6851316" y="5528699"/>
                  <a:pt x="6834842" y="5527261"/>
                  <a:pt x="6816108" y="5527261"/>
                </a:cubicBezTo>
                <a:close/>
                <a:moveTo>
                  <a:pt x="5369787" y="5527261"/>
                </a:moveTo>
                <a:cubicBezTo>
                  <a:pt x="5344645" y="5527261"/>
                  <a:pt x="5322255" y="5531945"/>
                  <a:pt x="5302617" y="5541311"/>
                </a:cubicBezTo>
                <a:cubicBezTo>
                  <a:pt x="5282980" y="5550678"/>
                  <a:pt x="5267574" y="5564400"/>
                  <a:pt x="5256399" y="5582476"/>
                </a:cubicBezTo>
                <a:cubicBezTo>
                  <a:pt x="5245224" y="5600553"/>
                  <a:pt x="5239637" y="5622820"/>
                  <a:pt x="5239637" y="5649277"/>
                </a:cubicBezTo>
                <a:cubicBezTo>
                  <a:pt x="5239637" y="5678528"/>
                  <a:pt x="5245348" y="5702520"/>
                  <a:pt x="5256768" y="5721254"/>
                </a:cubicBezTo>
                <a:cubicBezTo>
                  <a:pt x="5268190" y="5739988"/>
                  <a:pt x="5283883" y="5753791"/>
                  <a:pt x="5303849" y="5762665"/>
                </a:cubicBezTo>
                <a:cubicBezTo>
                  <a:pt x="5323816" y="5771539"/>
                  <a:pt x="5346452" y="5775976"/>
                  <a:pt x="5371759" y="5775976"/>
                </a:cubicBezTo>
                <a:cubicBezTo>
                  <a:pt x="5395752" y="5775976"/>
                  <a:pt x="5416910" y="5773141"/>
                  <a:pt x="5435232" y="5767472"/>
                </a:cubicBezTo>
                <a:cubicBezTo>
                  <a:pt x="5453555" y="5761803"/>
                  <a:pt x="5468098" y="5752641"/>
                  <a:pt x="5478862" y="5739988"/>
                </a:cubicBezTo>
                <a:cubicBezTo>
                  <a:pt x="5489626" y="5727334"/>
                  <a:pt x="5495665" y="5710572"/>
                  <a:pt x="5496979" y="5689702"/>
                </a:cubicBezTo>
                <a:lnTo>
                  <a:pt x="5411692" y="5689702"/>
                </a:lnTo>
                <a:cubicBezTo>
                  <a:pt x="5411199" y="5698576"/>
                  <a:pt x="5407378" y="5704944"/>
                  <a:pt x="5400230" y="5708806"/>
                </a:cubicBezTo>
                <a:cubicBezTo>
                  <a:pt x="5393081" y="5712668"/>
                  <a:pt x="5384084" y="5714599"/>
                  <a:pt x="5373239" y="5714599"/>
                </a:cubicBezTo>
                <a:cubicBezTo>
                  <a:pt x="5363214" y="5714599"/>
                  <a:pt x="5355120" y="5712462"/>
                  <a:pt x="5348958" y="5708190"/>
                </a:cubicBezTo>
                <a:cubicBezTo>
                  <a:pt x="5342796" y="5703917"/>
                  <a:pt x="5338318" y="5698248"/>
                  <a:pt x="5335525" y="5691181"/>
                </a:cubicBezTo>
                <a:cubicBezTo>
                  <a:pt x="5332731" y="5684115"/>
                  <a:pt x="5331169" y="5676556"/>
                  <a:pt x="5330841" y="5668504"/>
                </a:cubicBezTo>
                <a:lnTo>
                  <a:pt x="5496979" y="5668504"/>
                </a:lnTo>
                <a:cubicBezTo>
                  <a:pt x="5497308" y="5666696"/>
                  <a:pt x="5497555" y="5664478"/>
                  <a:pt x="5497719" y="5661848"/>
                </a:cubicBezTo>
                <a:cubicBezTo>
                  <a:pt x="5497883" y="5659219"/>
                  <a:pt x="5497965" y="5657083"/>
                  <a:pt x="5497965" y="5655439"/>
                </a:cubicBezTo>
                <a:cubicBezTo>
                  <a:pt x="5497965" y="5613535"/>
                  <a:pt x="5486381" y="5581696"/>
                  <a:pt x="5463209" y="5559922"/>
                </a:cubicBezTo>
                <a:cubicBezTo>
                  <a:pt x="5440039" y="5538148"/>
                  <a:pt x="5408898" y="5527261"/>
                  <a:pt x="5369787" y="5527261"/>
                </a:cubicBezTo>
                <a:close/>
                <a:moveTo>
                  <a:pt x="4282458" y="5527261"/>
                </a:moveTo>
                <a:cubicBezTo>
                  <a:pt x="4259781" y="5527261"/>
                  <a:pt x="4239938" y="5529808"/>
                  <a:pt x="4222929" y="5534903"/>
                </a:cubicBezTo>
                <a:cubicBezTo>
                  <a:pt x="4205921" y="5539997"/>
                  <a:pt x="4192734" y="5548542"/>
                  <a:pt x="4183367" y="5560538"/>
                </a:cubicBezTo>
                <a:cubicBezTo>
                  <a:pt x="4174000" y="5572534"/>
                  <a:pt x="4169317" y="5588885"/>
                  <a:pt x="4169317" y="5609591"/>
                </a:cubicBezTo>
                <a:lnTo>
                  <a:pt x="4254111" y="5609591"/>
                </a:lnTo>
                <a:cubicBezTo>
                  <a:pt x="4254111" y="5600717"/>
                  <a:pt x="4256576" y="5594431"/>
                  <a:pt x="4261507" y="5590734"/>
                </a:cubicBezTo>
                <a:cubicBezTo>
                  <a:pt x="4266436" y="5587037"/>
                  <a:pt x="4273420" y="5585188"/>
                  <a:pt x="4282458" y="5585188"/>
                </a:cubicBezTo>
                <a:cubicBezTo>
                  <a:pt x="4290017" y="5585188"/>
                  <a:pt x="4296098" y="5587037"/>
                  <a:pt x="4300699" y="5590734"/>
                </a:cubicBezTo>
                <a:cubicBezTo>
                  <a:pt x="4305300" y="5594431"/>
                  <a:pt x="4307601" y="5601210"/>
                  <a:pt x="4307601" y="5611070"/>
                </a:cubicBezTo>
                <a:lnTo>
                  <a:pt x="4307601" y="5619204"/>
                </a:lnTo>
                <a:cubicBezTo>
                  <a:pt x="4277200" y="5620190"/>
                  <a:pt x="4250455" y="5622737"/>
                  <a:pt x="4227366" y="5626846"/>
                </a:cubicBezTo>
                <a:cubicBezTo>
                  <a:pt x="4204278" y="5630954"/>
                  <a:pt x="4186243" y="5638678"/>
                  <a:pt x="4173260" y="5650016"/>
                </a:cubicBezTo>
                <a:cubicBezTo>
                  <a:pt x="4160278" y="5661355"/>
                  <a:pt x="4153787" y="5678446"/>
                  <a:pt x="4153787" y="5701288"/>
                </a:cubicBezTo>
                <a:cubicBezTo>
                  <a:pt x="4153787" y="5718214"/>
                  <a:pt x="4157772" y="5732182"/>
                  <a:pt x="4165742" y="5743192"/>
                </a:cubicBezTo>
                <a:cubicBezTo>
                  <a:pt x="4173712" y="5754202"/>
                  <a:pt x="4183901" y="5762337"/>
                  <a:pt x="4196308" y="5767595"/>
                </a:cubicBezTo>
                <a:cubicBezTo>
                  <a:pt x="4208715" y="5772854"/>
                  <a:pt x="4221410" y="5775483"/>
                  <a:pt x="4234391" y="5775483"/>
                </a:cubicBezTo>
                <a:cubicBezTo>
                  <a:pt x="4250989" y="5775483"/>
                  <a:pt x="4265080" y="5772895"/>
                  <a:pt x="4276666" y="5767719"/>
                </a:cubicBezTo>
                <a:cubicBezTo>
                  <a:pt x="4288251" y="5762542"/>
                  <a:pt x="4298727" y="5755106"/>
                  <a:pt x="4308094" y="5745411"/>
                </a:cubicBezTo>
                <a:lnTo>
                  <a:pt x="4310805" y="5771539"/>
                </a:lnTo>
                <a:lnTo>
                  <a:pt x="4396586" y="5771539"/>
                </a:lnTo>
                <a:lnTo>
                  <a:pt x="4396586" y="5609098"/>
                </a:lnTo>
                <a:cubicBezTo>
                  <a:pt x="4396586" y="5593980"/>
                  <a:pt x="4394162" y="5581244"/>
                  <a:pt x="4389314" y="5570891"/>
                </a:cubicBezTo>
                <a:cubicBezTo>
                  <a:pt x="4384467" y="5560538"/>
                  <a:pt x="4377236" y="5552116"/>
                  <a:pt x="4367623" y="5545625"/>
                </a:cubicBezTo>
                <a:cubicBezTo>
                  <a:pt x="4358010" y="5539134"/>
                  <a:pt x="4346095" y="5534451"/>
                  <a:pt x="4331881" y="5531575"/>
                </a:cubicBezTo>
                <a:cubicBezTo>
                  <a:pt x="4317667" y="5528699"/>
                  <a:pt x="4301192" y="5527261"/>
                  <a:pt x="4282458" y="5527261"/>
                </a:cubicBezTo>
                <a:close/>
                <a:moveTo>
                  <a:pt x="4826862" y="5526768"/>
                </a:moveTo>
                <a:cubicBezTo>
                  <a:pt x="4800569" y="5526768"/>
                  <a:pt x="4777687" y="5531739"/>
                  <a:pt x="4758213" y="5541681"/>
                </a:cubicBezTo>
                <a:cubicBezTo>
                  <a:pt x="4738740" y="5551623"/>
                  <a:pt x="4723621" y="5566043"/>
                  <a:pt x="4712857" y="5584941"/>
                </a:cubicBezTo>
                <a:cubicBezTo>
                  <a:pt x="4702094" y="5603839"/>
                  <a:pt x="4696713" y="5626681"/>
                  <a:pt x="4696713" y="5653467"/>
                </a:cubicBezTo>
                <a:cubicBezTo>
                  <a:pt x="4696713" y="5679596"/>
                  <a:pt x="4702012" y="5701781"/>
                  <a:pt x="4712611" y="5720021"/>
                </a:cubicBezTo>
                <a:cubicBezTo>
                  <a:pt x="4723211" y="5738262"/>
                  <a:pt x="4738247" y="5752148"/>
                  <a:pt x="4757720" y="5761679"/>
                </a:cubicBezTo>
                <a:cubicBezTo>
                  <a:pt x="4777193" y="5771211"/>
                  <a:pt x="4800241" y="5775976"/>
                  <a:pt x="4826862" y="5775976"/>
                </a:cubicBezTo>
                <a:cubicBezTo>
                  <a:pt x="4852662" y="5775976"/>
                  <a:pt x="4874559" y="5771827"/>
                  <a:pt x="4892554" y="5763528"/>
                </a:cubicBezTo>
                <a:cubicBezTo>
                  <a:pt x="4910548" y="5755229"/>
                  <a:pt x="4924352" y="5743151"/>
                  <a:pt x="4933965" y="5727293"/>
                </a:cubicBezTo>
                <a:cubicBezTo>
                  <a:pt x="4943578" y="5711435"/>
                  <a:pt x="4948631" y="5692332"/>
                  <a:pt x="4949124" y="5669983"/>
                </a:cubicBezTo>
                <a:lnTo>
                  <a:pt x="4860633" y="5669983"/>
                </a:lnTo>
                <a:cubicBezTo>
                  <a:pt x="4860633" y="5681650"/>
                  <a:pt x="4857798" y="5690812"/>
                  <a:pt x="4852128" y="5697467"/>
                </a:cubicBezTo>
                <a:cubicBezTo>
                  <a:pt x="4846459" y="5704122"/>
                  <a:pt x="4838037" y="5707450"/>
                  <a:pt x="4826862" y="5707450"/>
                </a:cubicBezTo>
                <a:cubicBezTo>
                  <a:pt x="4817003" y="5707450"/>
                  <a:pt x="4809238" y="5705355"/>
                  <a:pt x="4803568" y="5701164"/>
                </a:cubicBezTo>
                <a:cubicBezTo>
                  <a:pt x="4797899" y="5696974"/>
                  <a:pt x="4793873" y="5690853"/>
                  <a:pt x="4791490" y="5682800"/>
                </a:cubicBezTo>
                <a:cubicBezTo>
                  <a:pt x="4789108" y="5674748"/>
                  <a:pt x="4787916" y="5664971"/>
                  <a:pt x="4787916" y="5653467"/>
                </a:cubicBezTo>
                <a:cubicBezTo>
                  <a:pt x="4787916" y="5634734"/>
                  <a:pt x="4790669" y="5620437"/>
                  <a:pt x="4796174" y="5610577"/>
                </a:cubicBezTo>
                <a:cubicBezTo>
                  <a:pt x="4801679" y="5600717"/>
                  <a:pt x="4811908" y="5595787"/>
                  <a:pt x="4826862" y="5595787"/>
                </a:cubicBezTo>
                <a:cubicBezTo>
                  <a:pt x="4837544" y="5595787"/>
                  <a:pt x="4845349" y="5598581"/>
                  <a:pt x="4850280" y="5604168"/>
                </a:cubicBezTo>
                <a:cubicBezTo>
                  <a:pt x="4855210" y="5609755"/>
                  <a:pt x="4857674" y="5616904"/>
                  <a:pt x="4857674" y="5625613"/>
                </a:cubicBezTo>
                <a:lnTo>
                  <a:pt x="4946413" y="5625613"/>
                </a:lnTo>
                <a:cubicBezTo>
                  <a:pt x="4946577" y="5603757"/>
                  <a:pt x="4941689" y="5585516"/>
                  <a:pt x="4931747" y="5570891"/>
                </a:cubicBezTo>
                <a:cubicBezTo>
                  <a:pt x="4921805" y="5556266"/>
                  <a:pt x="4907878" y="5545255"/>
                  <a:pt x="4889966" y="5537860"/>
                </a:cubicBezTo>
                <a:cubicBezTo>
                  <a:pt x="4872053" y="5530466"/>
                  <a:pt x="4851019" y="5526768"/>
                  <a:pt x="4826862" y="5526768"/>
                </a:cubicBezTo>
                <a:close/>
                <a:moveTo>
                  <a:pt x="3266558" y="5517155"/>
                </a:moveTo>
                <a:lnTo>
                  <a:pt x="3302546" y="5517155"/>
                </a:lnTo>
                <a:cubicBezTo>
                  <a:pt x="3313392" y="5517155"/>
                  <a:pt x="3322636" y="5520072"/>
                  <a:pt x="3330277" y="5525905"/>
                </a:cubicBezTo>
                <a:cubicBezTo>
                  <a:pt x="3337918" y="5531739"/>
                  <a:pt x="3341739" y="5540572"/>
                  <a:pt x="3341739" y="5552404"/>
                </a:cubicBezTo>
                <a:cubicBezTo>
                  <a:pt x="3341739" y="5564893"/>
                  <a:pt x="3338124" y="5574506"/>
                  <a:pt x="3330893" y="5581244"/>
                </a:cubicBezTo>
                <a:cubicBezTo>
                  <a:pt x="3323663" y="5587981"/>
                  <a:pt x="3314214" y="5591350"/>
                  <a:pt x="3302546" y="5591350"/>
                </a:cubicBezTo>
                <a:lnTo>
                  <a:pt x="3266558" y="5591350"/>
                </a:lnTo>
                <a:close/>
                <a:moveTo>
                  <a:pt x="7241948" y="5439755"/>
                </a:moveTo>
                <a:lnTo>
                  <a:pt x="7241948" y="5681075"/>
                </a:lnTo>
                <a:cubicBezTo>
                  <a:pt x="7241948" y="5704246"/>
                  <a:pt x="7245316" y="5722404"/>
                  <a:pt x="7252054" y="5735551"/>
                </a:cubicBezTo>
                <a:cubicBezTo>
                  <a:pt x="7258791" y="5748697"/>
                  <a:pt x="7270541" y="5757982"/>
                  <a:pt x="7287303" y="5763405"/>
                </a:cubicBezTo>
                <a:cubicBezTo>
                  <a:pt x="7304065" y="5768828"/>
                  <a:pt x="7327318" y="5771539"/>
                  <a:pt x="7357061" y="5771539"/>
                </a:cubicBezTo>
                <a:lnTo>
                  <a:pt x="7377274" y="5771539"/>
                </a:lnTo>
                <a:lnTo>
                  <a:pt x="7377274" y="5701288"/>
                </a:lnTo>
                <a:lnTo>
                  <a:pt x="7358047" y="5701288"/>
                </a:lnTo>
                <a:cubicBezTo>
                  <a:pt x="7347695" y="5701288"/>
                  <a:pt x="7340957" y="5699439"/>
                  <a:pt x="7337835" y="5695742"/>
                </a:cubicBezTo>
                <a:cubicBezTo>
                  <a:pt x="7334712" y="5692044"/>
                  <a:pt x="7333151" y="5685183"/>
                  <a:pt x="7333151" y="5675159"/>
                </a:cubicBezTo>
                <a:lnTo>
                  <a:pt x="7333151" y="5439755"/>
                </a:lnTo>
                <a:close/>
                <a:moveTo>
                  <a:pt x="6113296" y="5439755"/>
                </a:moveTo>
                <a:lnTo>
                  <a:pt x="6218797" y="5771539"/>
                </a:lnTo>
                <a:lnTo>
                  <a:pt x="6333663" y="5771539"/>
                </a:lnTo>
                <a:lnTo>
                  <a:pt x="6443354" y="5439755"/>
                </a:lnTo>
                <a:lnTo>
                  <a:pt x="6338347" y="5439755"/>
                </a:lnTo>
                <a:lnTo>
                  <a:pt x="6277216" y="5668997"/>
                </a:lnTo>
                <a:lnTo>
                  <a:pt x="6217071" y="5439755"/>
                </a:lnTo>
                <a:close/>
                <a:moveTo>
                  <a:pt x="3736747" y="5439755"/>
                </a:moveTo>
                <a:lnTo>
                  <a:pt x="3736747" y="5681075"/>
                </a:lnTo>
                <a:cubicBezTo>
                  <a:pt x="3736747" y="5704246"/>
                  <a:pt x="3740116" y="5722404"/>
                  <a:pt x="3746854" y="5735551"/>
                </a:cubicBezTo>
                <a:cubicBezTo>
                  <a:pt x="3753591" y="5748697"/>
                  <a:pt x="3765341" y="5757982"/>
                  <a:pt x="3782103" y="5763405"/>
                </a:cubicBezTo>
                <a:cubicBezTo>
                  <a:pt x="3798865" y="5768828"/>
                  <a:pt x="3822117" y="5771539"/>
                  <a:pt x="3851862" y="5771539"/>
                </a:cubicBezTo>
                <a:lnTo>
                  <a:pt x="3872074" y="5771539"/>
                </a:lnTo>
                <a:lnTo>
                  <a:pt x="3872074" y="5701288"/>
                </a:lnTo>
                <a:lnTo>
                  <a:pt x="3852848" y="5701288"/>
                </a:lnTo>
                <a:cubicBezTo>
                  <a:pt x="3842495" y="5701288"/>
                  <a:pt x="3835757" y="5699439"/>
                  <a:pt x="3832635" y="5695742"/>
                </a:cubicBezTo>
                <a:cubicBezTo>
                  <a:pt x="3829512" y="5692044"/>
                  <a:pt x="3827951" y="5685183"/>
                  <a:pt x="3827951" y="5675159"/>
                </a:cubicBezTo>
                <a:lnTo>
                  <a:pt x="3827951" y="5439755"/>
                </a:lnTo>
                <a:close/>
                <a:moveTo>
                  <a:pt x="3169685" y="5439755"/>
                </a:moveTo>
                <a:lnTo>
                  <a:pt x="3169685" y="5771539"/>
                </a:lnTo>
                <a:lnTo>
                  <a:pt x="3266558" y="5771539"/>
                </a:lnTo>
                <a:lnTo>
                  <a:pt x="3266558" y="5667518"/>
                </a:lnTo>
                <a:lnTo>
                  <a:pt x="3311667" y="5667518"/>
                </a:lnTo>
                <a:cubicBezTo>
                  <a:pt x="3334837" y="5667518"/>
                  <a:pt x="3356283" y="5663656"/>
                  <a:pt x="3376002" y="5655932"/>
                </a:cubicBezTo>
                <a:cubicBezTo>
                  <a:pt x="3395722" y="5648209"/>
                  <a:pt x="3411539" y="5635884"/>
                  <a:pt x="3423453" y="5618958"/>
                </a:cubicBezTo>
                <a:cubicBezTo>
                  <a:pt x="3435367" y="5602032"/>
                  <a:pt x="3441324" y="5579847"/>
                  <a:pt x="3441324" y="5552404"/>
                </a:cubicBezTo>
                <a:cubicBezTo>
                  <a:pt x="3441324" y="5525453"/>
                  <a:pt x="3435367" y="5503721"/>
                  <a:pt x="3423453" y="5487205"/>
                </a:cubicBezTo>
                <a:cubicBezTo>
                  <a:pt x="3411539" y="5470690"/>
                  <a:pt x="3395722" y="5458653"/>
                  <a:pt x="3376002" y="5451094"/>
                </a:cubicBezTo>
                <a:cubicBezTo>
                  <a:pt x="3356283" y="5443534"/>
                  <a:pt x="3334837" y="5439755"/>
                  <a:pt x="3311667" y="5439755"/>
                </a:cubicBezTo>
                <a:close/>
                <a:moveTo>
                  <a:pt x="3428604" y="4482219"/>
                </a:moveTo>
                <a:lnTo>
                  <a:pt x="3605337" y="4482219"/>
                </a:lnTo>
                <a:cubicBezTo>
                  <a:pt x="3630142" y="4482219"/>
                  <a:pt x="3651226" y="4484390"/>
                  <a:pt x="3668590" y="4488730"/>
                </a:cubicBezTo>
                <a:cubicBezTo>
                  <a:pt x="3685953" y="4493071"/>
                  <a:pt x="3699130" y="4499427"/>
                  <a:pt x="3708122" y="4507799"/>
                </a:cubicBezTo>
                <a:cubicBezTo>
                  <a:pt x="3717113" y="4516170"/>
                  <a:pt x="3721609" y="4527178"/>
                  <a:pt x="3721609" y="4540820"/>
                </a:cubicBezTo>
                <a:cubicBezTo>
                  <a:pt x="3721609" y="4560664"/>
                  <a:pt x="3709207" y="4577407"/>
                  <a:pt x="3684403" y="4591050"/>
                </a:cubicBezTo>
                <a:cubicBezTo>
                  <a:pt x="3659597" y="4604693"/>
                  <a:pt x="3616189" y="4611514"/>
                  <a:pt x="3554178" y="4611514"/>
                </a:cubicBezTo>
                <a:cubicBezTo>
                  <a:pt x="3487825" y="4611514"/>
                  <a:pt x="3443642" y="4603607"/>
                  <a:pt x="3421628" y="4587794"/>
                </a:cubicBezTo>
                <a:cubicBezTo>
                  <a:pt x="3399613" y="4571981"/>
                  <a:pt x="3388607" y="4556943"/>
                  <a:pt x="3388607" y="4542680"/>
                </a:cubicBezTo>
                <a:cubicBezTo>
                  <a:pt x="3388607" y="4530898"/>
                  <a:pt x="3391862" y="4519891"/>
                  <a:pt x="3398373" y="4509659"/>
                </a:cubicBezTo>
                <a:cubicBezTo>
                  <a:pt x="3404885" y="4499427"/>
                  <a:pt x="3414961" y="4490281"/>
                  <a:pt x="3428604" y="4482219"/>
                </a:cubicBezTo>
                <a:close/>
                <a:moveTo>
                  <a:pt x="7737401" y="4058989"/>
                </a:moveTo>
                <a:lnTo>
                  <a:pt x="7737401" y="4175261"/>
                </a:lnTo>
                <a:cubicBezTo>
                  <a:pt x="7723758" y="4192625"/>
                  <a:pt x="7704070" y="4209368"/>
                  <a:pt x="7678335" y="4225491"/>
                </a:cubicBezTo>
                <a:cubicBezTo>
                  <a:pt x="7652600" y="4241614"/>
                  <a:pt x="7621439" y="4249675"/>
                  <a:pt x="7584852" y="4249675"/>
                </a:cubicBezTo>
                <a:cubicBezTo>
                  <a:pt x="7561908" y="4249675"/>
                  <a:pt x="7543150" y="4243009"/>
                  <a:pt x="7528577" y="4229676"/>
                </a:cubicBezTo>
                <a:cubicBezTo>
                  <a:pt x="7514004" y="4216344"/>
                  <a:pt x="7506717" y="4196345"/>
                  <a:pt x="7506717" y="4169680"/>
                </a:cubicBezTo>
                <a:cubicBezTo>
                  <a:pt x="7506717" y="4133093"/>
                  <a:pt x="7522221" y="4105963"/>
                  <a:pt x="7553226" y="4088290"/>
                </a:cubicBezTo>
                <a:cubicBezTo>
                  <a:pt x="7584232" y="4070616"/>
                  <a:pt x="7645623" y="4060849"/>
                  <a:pt x="7737401" y="4058989"/>
                </a:cubicBezTo>
                <a:close/>
                <a:moveTo>
                  <a:pt x="6550460" y="3790168"/>
                </a:moveTo>
                <a:cubicBezTo>
                  <a:pt x="6593248" y="3790168"/>
                  <a:pt x="6627199" y="3806446"/>
                  <a:pt x="6652314" y="3839002"/>
                </a:cubicBezTo>
                <a:cubicBezTo>
                  <a:pt x="6677429" y="3871559"/>
                  <a:pt x="6689986" y="3926284"/>
                  <a:pt x="6689986" y="4003179"/>
                </a:cubicBezTo>
                <a:cubicBezTo>
                  <a:pt x="6689986" y="4078213"/>
                  <a:pt x="6677273" y="4133248"/>
                  <a:pt x="6651849" y="4168285"/>
                </a:cubicBezTo>
                <a:cubicBezTo>
                  <a:pt x="6626424" y="4203322"/>
                  <a:pt x="6592627" y="4220840"/>
                  <a:pt x="6550460" y="4220840"/>
                </a:cubicBezTo>
                <a:cubicBezTo>
                  <a:pt x="6511392" y="4220840"/>
                  <a:pt x="6479301" y="4208903"/>
                  <a:pt x="6454186" y="4185028"/>
                </a:cubicBezTo>
                <a:cubicBezTo>
                  <a:pt x="6429072" y="4161153"/>
                  <a:pt x="6409693" y="4136814"/>
                  <a:pt x="6396050" y="4112009"/>
                </a:cubicBezTo>
                <a:lnTo>
                  <a:pt x="6396050" y="3904580"/>
                </a:lnTo>
                <a:cubicBezTo>
                  <a:pt x="6404732" y="3881016"/>
                  <a:pt x="6422716" y="3856056"/>
                  <a:pt x="6450001" y="3829701"/>
                </a:cubicBezTo>
                <a:cubicBezTo>
                  <a:pt x="6477286" y="3803346"/>
                  <a:pt x="6510772" y="3790168"/>
                  <a:pt x="6550460" y="3790168"/>
                </a:cubicBezTo>
                <a:close/>
                <a:moveTo>
                  <a:pt x="3543016" y="3729707"/>
                </a:moveTo>
                <a:cubicBezTo>
                  <a:pt x="3573401" y="3729707"/>
                  <a:pt x="3598360" y="3740249"/>
                  <a:pt x="3617895" y="3761333"/>
                </a:cubicBezTo>
                <a:cubicBezTo>
                  <a:pt x="3637428" y="3782417"/>
                  <a:pt x="3647195" y="3814353"/>
                  <a:pt x="3647195" y="3857141"/>
                </a:cubicBezTo>
                <a:cubicBezTo>
                  <a:pt x="3647195" y="3898069"/>
                  <a:pt x="3637428" y="3928920"/>
                  <a:pt x="3617895" y="3949694"/>
                </a:cubicBezTo>
                <a:cubicBezTo>
                  <a:pt x="3598360" y="3970467"/>
                  <a:pt x="3573401" y="3980855"/>
                  <a:pt x="3543016" y="3980855"/>
                </a:cubicBezTo>
                <a:cubicBezTo>
                  <a:pt x="3511390" y="3980855"/>
                  <a:pt x="3485035" y="3970467"/>
                  <a:pt x="3463951" y="3949694"/>
                </a:cubicBezTo>
                <a:cubicBezTo>
                  <a:pt x="3442867" y="3928920"/>
                  <a:pt x="3432325" y="3898069"/>
                  <a:pt x="3432325" y="3857141"/>
                </a:cubicBezTo>
                <a:cubicBezTo>
                  <a:pt x="3432325" y="3814353"/>
                  <a:pt x="3442867" y="3782417"/>
                  <a:pt x="3463951" y="3761333"/>
                </a:cubicBezTo>
                <a:cubicBezTo>
                  <a:pt x="3485035" y="3740249"/>
                  <a:pt x="3511390" y="3729707"/>
                  <a:pt x="3543016" y="3729707"/>
                </a:cubicBezTo>
                <a:close/>
                <a:moveTo>
                  <a:pt x="2592450" y="3550183"/>
                </a:moveTo>
                <a:lnTo>
                  <a:pt x="2592450" y="4460825"/>
                </a:lnTo>
                <a:lnTo>
                  <a:pt x="2938476" y="4460825"/>
                </a:lnTo>
                <a:lnTo>
                  <a:pt x="2938476" y="3550183"/>
                </a:lnTo>
                <a:close/>
                <a:moveTo>
                  <a:pt x="7648104" y="3539021"/>
                </a:moveTo>
                <a:cubicBezTo>
                  <a:pt x="7562528" y="3539021"/>
                  <a:pt x="7487649" y="3548633"/>
                  <a:pt x="7423467" y="3567856"/>
                </a:cubicBezTo>
                <a:cubicBezTo>
                  <a:pt x="7359285" y="3587080"/>
                  <a:pt x="7309520" y="3619326"/>
                  <a:pt x="7274173" y="3664595"/>
                </a:cubicBezTo>
                <a:cubicBezTo>
                  <a:pt x="7238827" y="3709863"/>
                  <a:pt x="7221153" y="3771565"/>
                  <a:pt x="7221153" y="3849700"/>
                </a:cubicBezTo>
                <a:lnTo>
                  <a:pt x="7541134" y="3849700"/>
                </a:lnTo>
                <a:cubicBezTo>
                  <a:pt x="7541134" y="3816213"/>
                  <a:pt x="7550436" y="3792494"/>
                  <a:pt x="7569039" y="3778541"/>
                </a:cubicBezTo>
                <a:cubicBezTo>
                  <a:pt x="7587643" y="3764588"/>
                  <a:pt x="7613998" y="3757612"/>
                  <a:pt x="7648104" y="3757612"/>
                </a:cubicBezTo>
                <a:cubicBezTo>
                  <a:pt x="7676630" y="3757612"/>
                  <a:pt x="7699574" y="3764588"/>
                  <a:pt x="7716937" y="3778541"/>
                </a:cubicBezTo>
                <a:cubicBezTo>
                  <a:pt x="7734301" y="3792494"/>
                  <a:pt x="7742982" y="3818074"/>
                  <a:pt x="7742982" y="3855281"/>
                </a:cubicBezTo>
                <a:lnTo>
                  <a:pt x="7742982" y="3885977"/>
                </a:lnTo>
                <a:cubicBezTo>
                  <a:pt x="7628261" y="3889697"/>
                  <a:pt x="7527337" y="3899309"/>
                  <a:pt x="7440210" y="3914812"/>
                </a:cubicBezTo>
                <a:cubicBezTo>
                  <a:pt x="7353083" y="3930315"/>
                  <a:pt x="7285026" y="3959460"/>
                  <a:pt x="7236036" y="4002248"/>
                </a:cubicBezTo>
                <a:cubicBezTo>
                  <a:pt x="7187047" y="4045036"/>
                  <a:pt x="7162552" y="4109529"/>
                  <a:pt x="7162552" y="4195725"/>
                </a:cubicBezTo>
                <a:cubicBezTo>
                  <a:pt x="7162552" y="4259597"/>
                  <a:pt x="7177590" y="4312307"/>
                  <a:pt x="7207666" y="4353855"/>
                </a:cubicBezTo>
                <a:cubicBezTo>
                  <a:pt x="7237741" y="4395403"/>
                  <a:pt x="7276189" y="4426099"/>
                  <a:pt x="7323008" y="4445942"/>
                </a:cubicBezTo>
                <a:cubicBezTo>
                  <a:pt x="7369826" y="4465786"/>
                  <a:pt x="7417730" y="4475708"/>
                  <a:pt x="7466720" y="4475708"/>
                </a:cubicBezTo>
                <a:cubicBezTo>
                  <a:pt x="7529352" y="4475708"/>
                  <a:pt x="7582527" y="4465941"/>
                  <a:pt x="7626245" y="4446407"/>
                </a:cubicBezTo>
                <a:cubicBezTo>
                  <a:pt x="7669963" y="4426874"/>
                  <a:pt x="7709496" y="4398813"/>
                  <a:pt x="7744842" y="4362226"/>
                </a:cubicBezTo>
                <a:lnTo>
                  <a:pt x="7755074" y="4460825"/>
                </a:lnTo>
                <a:lnTo>
                  <a:pt x="8078776" y="4460825"/>
                </a:lnTo>
                <a:lnTo>
                  <a:pt x="8078776" y="3847839"/>
                </a:lnTo>
                <a:cubicBezTo>
                  <a:pt x="8078776" y="3790789"/>
                  <a:pt x="8069629" y="3742729"/>
                  <a:pt x="8051335" y="3703662"/>
                </a:cubicBezTo>
                <a:cubicBezTo>
                  <a:pt x="8033042" y="3664595"/>
                  <a:pt x="8005757" y="3632814"/>
                  <a:pt x="7969480" y="3608319"/>
                </a:cubicBezTo>
                <a:cubicBezTo>
                  <a:pt x="7933203" y="3583824"/>
                  <a:pt x="7888245" y="3566151"/>
                  <a:pt x="7834604" y="3555299"/>
                </a:cubicBezTo>
                <a:cubicBezTo>
                  <a:pt x="7780964" y="3544447"/>
                  <a:pt x="7718798" y="3539021"/>
                  <a:pt x="7648104" y="3539021"/>
                </a:cubicBezTo>
                <a:close/>
                <a:moveTo>
                  <a:pt x="10531798" y="3537160"/>
                </a:moveTo>
                <a:cubicBezTo>
                  <a:pt x="10482808" y="3537160"/>
                  <a:pt x="10433665" y="3541191"/>
                  <a:pt x="10384365" y="3549253"/>
                </a:cubicBezTo>
                <a:cubicBezTo>
                  <a:pt x="10335066" y="3557314"/>
                  <a:pt x="10289953" y="3571267"/>
                  <a:pt x="10249025" y="3591111"/>
                </a:cubicBezTo>
                <a:cubicBezTo>
                  <a:pt x="10208097" y="3610955"/>
                  <a:pt x="10175229" y="3639015"/>
                  <a:pt x="10150426" y="3675292"/>
                </a:cubicBezTo>
                <a:cubicBezTo>
                  <a:pt x="10125621" y="3711568"/>
                  <a:pt x="10113219" y="3758232"/>
                  <a:pt x="10113219" y="3815283"/>
                </a:cubicBezTo>
                <a:cubicBezTo>
                  <a:pt x="10113219" y="3877915"/>
                  <a:pt x="10129186" y="3928920"/>
                  <a:pt x="10161123" y="3968297"/>
                </a:cubicBezTo>
                <a:cubicBezTo>
                  <a:pt x="10193058" y="4007674"/>
                  <a:pt x="10234761" y="4038525"/>
                  <a:pt x="10286232" y="4060849"/>
                </a:cubicBezTo>
                <a:cubicBezTo>
                  <a:pt x="10337701" y="4083174"/>
                  <a:pt x="10392890" y="4100847"/>
                  <a:pt x="10451803" y="4113869"/>
                </a:cubicBezTo>
                <a:cubicBezTo>
                  <a:pt x="10531798" y="4131853"/>
                  <a:pt x="10584507" y="4146736"/>
                  <a:pt x="10609933" y="4158518"/>
                </a:cubicBezTo>
                <a:cubicBezTo>
                  <a:pt x="10635357" y="4170300"/>
                  <a:pt x="10648070" y="4186733"/>
                  <a:pt x="10648070" y="4207817"/>
                </a:cubicBezTo>
                <a:cubicBezTo>
                  <a:pt x="10648070" y="4227661"/>
                  <a:pt x="10637527" y="4241459"/>
                  <a:pt x="10616444" y="4249210"/>
                </a:cubicBezTo>
                <a:cubicBezTo>
                  <a:pt x="10595359" y="4256962"/>
                  <a:pt x="10569005" y="4260837"/>
                  <a:pt x="10537379" y="4260837"/>
                </a:cubicBezTo>
                <a:cubicBezTo>
                  <a:pt x="10504512" y="4260837"/>
                  <a:pt x="10477383" y="4255876"/>
                  <a:pt x="10455989" y="4245954"/>
                </a:cubicBezTo>
                <a:cubicBezTo>
                  <a:pt x="10434595" y="4236033"/>
                  <a:pt x="10423898" y="4216809"/>
                  <a:pt x="10423898" y="4188284"/>
                </a:cubicBezTo>
                <a:lnTo>
                  <a:pt x="10109498" y="4188284"/>
                </a:lnTo>
                <a:cubicBezTo>
                  <a:pt x="10109498" y="4249055"/>
                  <a:pt x="10121279" y="4298509"/>
                  <a:pt x="10144845" y="4336647"/>
                </a:cubicBezTo>
                <a:cubicBezTo>
                  <a:pt x="10168409" y="4374784"/>
                  <a:pt x="10200500" y="4404240"/>
                  <a:pt x="10241118" y="4425013"/>
                </a:cubicBezTo>
                <a:cubicBezTo>
                  <a:pt x="10281734" y="4445787"/>
                  <a:pt x="10327778" y="4460050"/>
                  <a:pt x="10379249" y="4467801"/>
                </a:cubicBezTo>
                <a:cubicBezTo>
                  <a:pt x="10430718" y="4475553"/>
                  <a:pt x="10484359" y="4479429"/>
                  <a:pt x="10540170" y="4479429"/>
                </a:cubicBezTo>
                <a:cubicBezTo>
                  <a:pt x="10599080" y="4479429"/>
                  <a:pt x="10655200" y="4473847"/>
                  <a:pt x="10708532" y="4462685"/>
                </a:cubicBezTo>
                <a:cubicBezTo>
                  <a:pt x="10761861" y="4451523"/>
                  <a:pt x="10809144" y="4433850"/>
                  <a:pt x="10850383" y="4409665"/>
                </a:cubicBezTo>
                <a:cubicBezTo>
                  <a:pt x="10891620" y="4385481"/>
                  <a:pt x="10924177" y="4354010"/>
                  <a:pt x="10948051" y="4315252"/>
                </a:cubicBezTo>
                <a:cubicBezTo>
                  <a:pt x="10971925" y="4276495"/>
                  <a:pt x="10983863" y="4229211"/>
                  <a:pt x="10983863" y="4173401"/>
                </a:cubicBezTo>
                <a:cubicBezTo>
                  <a:pt x="10983863" y="4111389"/>
                  <a:pt x="10971305" y="4062555"/>
                  <a:pt x="10946190" y="4026898"/>
                </a:cubicBezTo>
                <a:cubicBezTo>
                  <a:pt x="10921076" y="3991241"/>
                  <a:pt x="10885574" y="3963026"/>
                  <a:pt x="10839686" y="3942252"/>
                </a:cubicBezTo>
                <a:cubicBezTo>
                  <a:pt x="10793796" y="3921478"/>
                  <a:pt x="10738916" y="3903340"/>
                  <a:pt x="10675045" y="3887837"/>
                </a:cubicBezTo>
                <a:cubicBezTo>
                  <a:pt x="10608691" y="3871094"/>
                  <a:pt x="10558927" y="3856986"/>
                  <a:pt x="10525752" y="3845514"/>
                </a:cubicBezTo>
                <a:cubicBezTo>
                  <a:pt x="10492575" y="3834042"/>
                  <a:pt x="10470716" y="3823965"/>
                  <a:pt x="10460175" y="3815283"/>
                </a:cubicBezTo>
                <a:cubicBezTo>
                  <a:pt x="10449631" y="3806602"/>
                  <a:pt x="10444362" y="3798230"/>
                  <a:pt x="10444362" y="3790168"/>
                </a:cubicBezTo>
                <a:cubicBezTo>
                  <a:pt x="10444362" y="3776526"/>
                  <a:pt x="10452422" y="3766449"/>
                  <a:pt x="10468546" y="3759938"/>
                </a:cubicBezTo>
                <a:cubicBezTo>
                  <a:pt x="10484669" y="3753426"/>
                  <a:pt x="10506993" y="3750171"/>
                  <a:pt x="10535519" y="3750171"/>
                </a:cubicBezTo>
                <a:cubicBezTo>
                  <a:pt x="10563424" y="3750171"/>
                  <a:pt x="10586679" y="3755752"/>
                  <a:pt x="10605282" y="3766914"/>
                </a:cubicBezTo>
                <a:cubicBezTo>
                  <a:pt x="10623886" y="3778076"/>
                  <a:pt x="10633187" y="3795439"/>
                  <a:pt x="10633187" y="3819004"/>
                </a:cubicBezTo>
                <a:lnTo>
                  <a:pt x="10947586" y="3819004"/>
                </a:lnTo>
                <a:cubicBezTo>
                  <a:pt x="10947586" y="3763813"/>
                  <a:pt x="10935958" y="3717925"/>
                  <a:pt x="10912704" y="3681338"/>
                </a:cubicBezTo>
                <a:cubicBezTo>
                  <a:pt x="10889451" y="3644751"/>
                  <a:pt x="10858134" y="3615916"/>
                  <a:pt x="10818757" y="3594831"/>
                </a:cubicBezTo>
                <a:cubicBezTo>
                  <a:pt x="10779378" y="3573747"/>
                  <a:pt x="10734886" y="3558865"/>
                  <a:pt x="10685277" y="3550183"/>
                </a:cubicBezTo>
                <a:cubicBezTo>
                  <a:pt x="10635666" y="3541501"/>
                  <a:pt x="10584507" y="3537160"/>
                  <a:pt x="10531798" y="3537160"/>
                </a:cubicBezTo>
                <a:close/>
                <a:moveTo>
                  <a:pt x="6668592" y="3537160"/>
                </a:moveTo>
                <a:cubicBezTo>
                  <a:pt x="6607821" y="3537160"/>
                  <a:pt x="6555420" y="3548478"/>
                  <a:pt x="6511392" y="3571112"/>
                </a:cubicBezTo>
                <a:cubicBezTo>
                  <a:pt x="6467364" y="3593746"/>
                  <a:pt x="6428916" y="3626147"/>
                  <a:pt x="6396050" y="3668315"/>
                </a:cubicBezTo>
                <a:lnTo>
                  <a:pt x="6373726" y="3550183"/>
                </a:lnTo>
                <a:lnTo>
                  <a:pt x="6050025" y="3550183"/>
                </a:lnTo>
                <a:lnTo>
                  <a:pt x="6050025" y="4793828"/>
                </a:lnTo>
                <a:lnTo>
                  <a:pt x="6396050" y="4793828"/>
                </a:lnTo>
                <a:lnTo>
                  <a:pt x="6396050" y="4355715"/>
                </a:lnTo>
                <a:cubicBezTo>
                  <a:pt x="6427056" y="4392922"/>
                  <a:pt x="6463178" y="4422533"/>
                  <a:pt x="6504416" y="4444547"/>
                </a:cubicBezTo>
                <a:cubicBezTo>
                  <a:pt x="6545653" y="4466561"/>
                  <a:pt x="6593557" y="4477568"/>
                  <a:pt x="6648128" y="4477568"/>
                </a:cubicBezTo>
                <a:cubicBezTo>
                  <a:pt x="6721922" y="4477568"/>
                  <a:pt x="6787964" y="4460360"/>
                  <a:pt x="6846255" y="4425943"/>
                </a:cubicBezTo>
                <a:cubicBezTo>
                  <a:pt x="6904547" y="4391527"/>
                  <a:pt x="6950745" y="4339747"/>
                  <a:pt x="6984852" y="4270604"/>
                </a:cubicBezTo>
                <a:cubicBezTo>
                  <a:pt x="7018958" y="4201461"/>
                  <a:pt x="7036011" y="4114490"/>
                  <a:pt x="7036011" y="4009690"/>
                </a:cubicBezTo>
                <a:cubicBezTo>
                  <a:pt x="7036011" y="3902410"/>
                  <a:pt x="7020663" y="3813888"/>
                  <a:pt x="6989968" y="3744125"/>
                </a:cubicBezTo>
                <a:cubicBezTo>
                  <a:pt x="6959272" y="3674361"/>
                  <a:pt x="6916328" y="3622427"/>
                  <a:pt x="6861138" y="3588320"/>
                </a:cubicBezTo>
                <a:cubicBezTo>
                  <a:pt x="6805948" y="3554214"/>
                  <a:pt x="6741766" y="3537160"/>
                  <a:pt x="6668592" y="3537160"/>
                </a:cubicBezTo>
                <a:close/>
                <a:moveTo>
                  <a:pt x="4057403" y="3399494"/>
                </a:moveTo>
                <a:cubicBezTo>
                  <a:pt x="3982989" y="3399494"/>
                  <a:pt x="3916481" y="3412673"/>
                  <a:pt x="3857880" y="3439027"/>
                </a:cubicBezTo>
                <a:cubicBezTo>
                  <a:pt x="3806604" y="3462088"/>
                  <a:pt x="3769453" y="3502596"/>
                  <a:pt x="3746426" y="3560553"/>
                </a:cubicBezTo>
                <a:lnTo>
                  <a:pt x="3744642" y="3565687"/>
                </a:lnTo>
                <a:lnTo>
                  <a:pt x="3728557" y="3559630"/>
                </a:lnTo>
                <a:cubicBezTo>
                  <a:pt x="3675246" y="3543410"/>
                  <a:pt x="3612779" y="3535300"/>
                  <a:pt x="3541155" y="3535300"/>
                </a:cubicBezTo>
                <a:cubicBezTo>
                  <a:pt x="3448758" y="3535300"/>
                  <a:pt x="3370313" y="3549718"/>
                  <a:pt x="3305821" y="3578553"/>
                </a:cubicBezTo>
                <a:cubicBezTo>
                  <a:pt x="3241329" y="3607389"/>
                  <a:pt x="3192340" y="3646146"/>
                  <a:pt x="3158853" y="3694825"/>
                </a:cubicBezTo>
                <a:cubicBezTo>
                  <a:pt x="3125367" y="3743505"/>
                  <a:pt x="3108624" y="3797610"/>
                  <a:pt x="3108624" y="3857141"/>
                </a:cubicBezTo>
                <a:cubicBezTo>
                  <a:pt x="3108624" y="3913572"/>
                  <a:pt x="3125211" y="3965971"/>
                  <a:pt x="3158388" y="4014341"/>
                </a:cubicBezTo>
                <a:cubicBezTo>
                  <a:pt x="3183270" y="4050617"/>
                  <a:pt x="3216698" y="4081575"/>
                  <a:pt x="3258672" y="4107213"/>
                </a:cubicBezTo>
                <a:lnTo>
                  <a:pt x="3271519" y="4114053"/>
                </a:lnTo>
                <a:lnTo>
                  <a:pt x="3219198" y="4137357"/>
                </a:lnTo>
                <a:cubicBezTo>
                  <a:pt x="3195556" y="4149914"/>
                  <a:pt x="3175596" y="4162859"/>
                  <a:pt x="3159318" y="4176191"/>
                </a:cubicBezTo>
                <a:cubicBezTo>
                  <a:pt x="3126762" y="4202856"/>
                  <a:pt x="3110484" y="4237273"/>
                  <a:pt x="3110484" y="4279441"/>
                </a:cubicBezTo>
                <a:cubicBezTo>
                  <a:pt x="3110484" y="4310447"/>
                  <a:pt x="3121956" y="4339592"/>
                  <a:pt x="3144900" y="4366877"/>
                </a:cubicBezTo>
                <a:cubicBezTo>
                  <a:pt x="3156373" y="4380520"/>
                  <a:pt x="3170868" y="4393194"/>
                  <a:pt x="3188386" y="4404898"/>
                </a:cubicBezTo>
                <a:lnTo>
                  <a:pt x="3214791" y="4418699"/>
                </a:lnTo>
                <a:lnTo>
                  <a:pt x="3205391" y="4422106"/>
                </a:lnTo>
                <a:cubicBezTo>
                  <a:pt x="3187931" y="4429936"/>
                  <a:pt x="3172573" y="4438501"/>
                  <a:pt x="3159318" y="4447803"/>
                </a:cubicBezTo>
                <a:cubicBezTo>
                  <a:pt x="3106298" y="4485010"/>
                  <a:pt x="3079788" y="4529968"/>
                  <a:pt x="3079788" y="4582678"/>
                </a:cubicBezTo>
                <a:cubicBezTo>
                  <a:pt x="3079788" y="4621126"/>
                  <a:pt x="3094671" y="4657867"/>
                  <a:pt x="3124437" y="4692904"/>
                </a:cubicBezTo>
                <a:cubicBezTo>
                  <a:pt x="3154202" y="4727941"/>
                  <a:pt x="3203967" y="4756466"/>
                  <a:pt x="3273730" y="4778480"/>
                </a:cubicBezTo>
                <a:cubicBezTo>
                  <a:pt x="3343493" y="4800495"/>
                  <a:pt x="3438216" y="4811501"/>
                  <a:pt x="3557899" y="4811501"/>
                </a:cubicBezTo>
                <a:cubicBezTo>
                  <a:pt x="3717889" y="4811501"/>
                  <a:pt x="3841137" y="4784371"/>
                  <a:pt x="3927643" y="4730111"/>
                </a:cubicBezTo>
                <a:cubicBezTo>
                  <a:pt x="4014150" y="4675851"/>
                  <a:pt x="4057403" y="4602522"/>
                  <a:pt x="4057403" y="4510124"/>
                </a:cubicBezTo>
                <a:cubicBezTo>
                  <a:pt x="4057403" y="4420827"/>
                  <a:pt x="4021901" y="4354165"/>
                  <a:pt x="3950898" y="4310137"/>
                </a:cubicBezTo>
                <a:cubicBezTo>
                  <a:pt x="3888770" y="4271612"/>
                  <a:pt x="3797324" y="4249942"/>
                  <a:pt x="3676561" y="4245126"/>
                </a:cubicBezTo>
                <a:lnTo>
                  <a:pt x="3643124" y="4244482"/>
                </a:lnTo>
                <a:lnTo>
                  <a:pt x="3643474" y="4244094"/>
                </a:lnTo>
                <a:cubicBezTo>
                  <a:pt x="3567820" y="4244094"/>
                  <a:pt x="3509374" y="4243009"/>
                  <a:pt x="3468137" y="4240838"/>
                </a:cubicBezTo>
                <a:cubicBezTo>
                  <a:pt x="3426898" y="4238668"/>
                  <a:pt x="3398218" y="4234482"/>
                  <a:pt x="3382095" y="4228281"/>
                </a:cubicBezTo>
                <a:cubicBezTo>
                  <a:pt x="3365972" y="4222080"/>
                  <a:pt x="3357911" y="4213088"/>
                  <a:pt x="3357911" y="4201306"/>
                </a:cubicBezTo>
                <a:cubicBezTo>
                  <a:pt x="3357911" y="4185183"/>
                  <a:pt x="3368298" y="4172626"/>
                  <a:pt x="3389072" y="4163634"/>
                </a:cubicBezTo>
                <a:lnTo>
                  <a:pt x="3395880" y="4160949"/>
                </a:lnTo>
                <a:lnTo>
                  <a:pt x="3408954" y="4164215"/>
                </a:lnTo>
                <a:cubicBezTo>
                  <a:pt x="3447479" y="4171579"/>
                  <a:pt x="3489375" y="4175261"/>
                  <a:pt x="3534644" y="4175261"/>
                </a:cubicBezTo>
                <a:cubicBezTo>
                  <a:pt x="3630762" y="4175261"/>
                  <a:pt x="3710913" y="4160688"/>
                  <a:pt x="3775094" y="4131543"/>
                </a:cubicBezTo>
                <a:cubicBezTo>
                  <a:pt x="3839277" y="4102397"/>
                  <a:pt x="3887336" y="4063795"/>
                  <a:pt x="3919272" y="4015736"/>
                </a:cubicBezTo>
                <a:cubicBezTo>
                  <a:pt x="3951208" y="3967677"/>
                  <a:pt x="3967175" y="3914812"/>
                  <a:pt x="3967175" y="3857141"/>
                </a:cubicBezTo>
                <a:cubicBezTo>
                  <a:pt x="3967175" y="3797610"/>
                  <a:pt x="3951518" y="3743505"/>
                  <a:pt x="3920202" y="3694825"/>
                </a:cubicBezTo>
                <a:cubicBezTo>
                  <a:pt x="3912373" y="3682656"/>
                  <a:pt x="3903556" y="3671106"/>
                  <a:pt x="3893750" y="3660176"/>
                </a:cubicBezTo>
                <a:lnTo>
                  <a:pt x="3887973" y="3654659"/>
                </a:lnTo>
                <a:lnTo>
                  <a:pt x="3911830" y="3647386"/>
                </a:lnTo>
                <a:cubicBezTo>
                  <a:pt x="3956169" y="3638395"/>
                  <a:pt x="4004692" y="3633899"/>
                  <a:pt x="4057403" y="3633899"/>
                </a:cubicBezTo>
                <a:close/>
                <a:moveTo>
                  <a:pt x="8326090" y="3326941"/>
                </a:moveTo>
                <a:lnTo>
                  <a:pt x="8326090" y="3550183"/>
                </a:lnTo>
                <a:lnTo>
                  <a:pt x="8177263" y="3550183"/>
                </a:lnTo>
                <a:lnTo>
                  <a:pt x="8177263" y="3813423"/>
                </a:lnTo>
                <a:lnTo>
                  <a:pt x="8326090" y="3813423"/>
                </a:lnTo>
                <a:lnTo>
                  <a:pt x="8326090" y="4119450"/>
                </a:lnTo>
                <a:cubicBezTo>
                  <a:pt x="8326090" y="4206887"/>
                  <a:pt x="8339113" y="4275410"/>
                  <a:pt x="8365158" y="4325019"/>
                </a:cubicBezTo>
                <a:cubicBezTo>
                  <a:pt x="8391203" y="4374629"/>
                  <a:pt x="8435851" y="4409665"/>
                  <a:pt x="8499103" y="4430129"/>
                </a:cubicBezTo>
                <a:cubicBezTo>
                  <a:pt x="8562355" y="4450593"/>
                  <a:pt x="8650102" y="4460825"/>
                  <a:pt x="8762343" y="4460825"/>
                </a:cubicBezTo>
                <a:lnTo>
                  <a:pt x="8842338" y="4460825"/>
                </a:lnTo>
                <a:lnTo>
                  <a:pt x="8842338" y="4195725"/>
                </a:lnTo>
                <a:lnTo>
                  <a:pt x="8767924" y="4195725"/>
                </a:lnTo>
                <a:cubicBezTo>
                  <a:pt x="8730097" y="4195725"/>
                  <a:pt x="8704827" y="4188749"/>
                  <a:pt x="8692115" y="4174796"/>
                </a:cubicBezTo>
                <a:cubicBezTo>
                  <a:pt x="8679402" y="4160843"/>
                  <a:pt x="8673046" y="4134954"/>
                  <a:pt x="8673046" y="4097126"/>
                </a:cubicBezTo>
                <a:lnTo>
                  <a:pt x="8673046" y="3813423"/>
                </a:lnTo>
                <a:lnTo>
                  <a:pt x="8846059" y="3813423"/>
                </a:lnTo>
                <a:lnTo>
                  <a:pt x="8846059" y="3550183"/>
                </a:lnTo>
                <a:lnTo>
                  <a:pt x="8673046" y="3550183"/>
                </a:lnTo>
                <a:lnTo>
                  <a:pt x="8673046" y="3326941"/>
                </a:lnTo>
                <a:close/>
                <a:moveTo>
                  <a:pt x="5373341" y="3326941"/>
                </a:moveTo>
                <a:lnTo>
                  <a:pt x="5373341" y="3550183"/>
                </a:lnTo>
                <a:lnTo>
                  <a:pt x="5224514" y="3550183"/>
                </a:lnTo>
                <a:lnTo>
                  <a:pt x="5224514" y="3813423"/>
                </a:lnTo>
                <a:lnTo>
                  <a:pt x="5373341" y="3813423"/>
                </a:lnTo>
                <a:lnTo>
                  <a:pt x="5373341" y="4119450"/>
                </a:lnTo>
                <a:cubicBezTo>
                  <a:pt x="5373341" y="4206887"/>
                  <a:pt x="5386364" y="4275410"/>
                  <a:pt x="5412409" y="4325019"/>
                </a:cubicBezTo>
                <a:cubicBezTo>
                  <a:pt x="5438454" y="4374629"/>
                  <a:pt x="5483103" y="4409665"/>
                  <a:pt x="5546354" y="4430129"/>
                </a:cubicBezTo>
                <a:cubicBezTo>
                  <a:pt x="5609606" y="4450593"/>
                  <a:pt x="5697352" y="4460825"/>
                  <a:pt x="5809593" y="4460825"/>
                </a:cubicBezTo>
                <a:lnTo>
                  <a:pt x="5889589" y="4460825"/>
                </a:lnTo>
                <a:lnTo>
                  <a:pt x="5889589" y="4195725"/>
                </a:lnTo>
                <a:lnTo>
                  <a:pt x="5815175" y="4195725"/>
                </a:lnTo>
                <a:cubicBezTo>
                  <a:pt x="5777347" y="4195725"/>
                  <a:pt x="5752077" y="4188749"/>
                  <a:pt x="5739365" y="4174796"/>
                </a:cubicBezTo>
                <a:cubicBezTo>
                  <a:pt x="5726652" y="4160843"/>
                  <a:pt x="5720296" y="4134954"/>
                  <a:pt x="5720296" y="4097126"/>
                </a:cubicBezTo>
                <a:lnTo>
                  <a:pt x="5720296" y="3813423"/>
                </a:lnTo>
                <a:lnTo>
                  <a:pt x="5893310" y="3813423"/>
                </a:lnTo>
                <a:lnTo>
                  <a:pt x="5893310" y="3550183"/>
                </a:lnTo>
                <a:lnTo>
                  <a:pt x="5720296" y="3550183"/>
                </a:lnTo>
                <a:lnTo>
                  <a:pt x="5720296" y="3326941"/>
                </a:lnTo>
                <a:close/>
                <a:moveTo>
                  <a:pt x="9002774" y="3208809"/>
                </a:moveTo>
                <a:lnTo>
                  <a:pt x="9002774" y="4460825"/>
                </a:lnTo>
                <a:lnTo>
                  <a:pt x="9348800" y="4460825"/>
                </a:lnTo>
                <a:lnTo>
                  <a:pt x="9348800" y="3895278"/>
                </a:lnTo>
                <a:cubicBezTo>
                  <a:pt x="9374225" y="3865513"/>
                  <a:pt x="9399494" y="3843498"/>
                  <a:pt x="9424609" y="3829236"/>
                </a:cubicBezTo>
                <a:cubicBezTo>
                  <a:pt x="9449724" y="3814973"/>
                  <a:pt x="9476545" y="3807842"/>
                  <a:pt x="9505069" y="3807842"/>
                </a:cubicBezTo>
                <a:cubicBezTo>
                  <a:pt x="9524914" y="3807842"/>
                  <a:pt x="9541811" y="3811562"/>
                  <a:pt x="9555764" y="3819004"/>
                </a:cubicBezTo>
                <a:cubicBezTo>
                  <a:pt x="9569716" y="3826445"/>
                  <a:pt x="9580413" y="3837297"/>
                  <a:pt x="9587855" y="3851560"/>
                </a:cubicBezTo>
                <a:cubicBezTo>
                  <a:pt x="9595296" y="3865823"/>
                  <a:pt x="9599017" y="3883496"/>
                  <a:pt x="9599017" y="3904580"/>
                </a:cubicBezTo>
                <a:lnTo>
                  <a:pt x="9599017" y="4460825"/>
                </a:lnTo>
                <a:lnTo>
                  <a:pt x="9945042" y="4460825"/>
                </a:lnTo>
                <a:lnTo>
                  <a:pt x="9945042" y="3862722"/>
                </a:lnTo>
                <a:cubicBezTo>
                  <a:pt x="9945042" y="3749241"/>
                  <a:pt x="9917602" y="3666610"/>
                  <a:pt x="9862722" y="3614830"/>
                </a:cubicBezTo>
                <a:cubicBezTo>
                  <a:pt x="9807841" y="3563050"/>
                  <a:pt x="9735133" y="3537160"/>
                  <a:pt x="9644595" y="3537160"/>
                </a:cubicBezTo>
                <a:cubicBezTo>
                  <a:pt x="9568321" y="3537160"/>
                  <a:pt x="9506929" y="3550958"/>
                  <a:pt x="9460421" y="3578553"/>
                </a:cubicBezTo>
                <a:cubicBezTo>
                  <a:pt x="9413912" y="3606149"/>
                  <a:pt x="9374225" y="3640410"/>
                  <a:pt x="9341358" y="3681338"/>
                </a:cubicBezTo>
                <a:lnTo>
                  <a:pt x="9341358" y="3208809"/>
                </a:lnTo>
                <a:close/>
                <a:moveTo>
                  <a:pt x="4173600" y="3208809"/>
                </a:moveTo>
                <a:lnTo>
                  <a:pt x="4173600" y="4460825"/>
                </a:lnTo>
                <a:lnTo>
                  <a:pt x="4519626" y="4460825"/>
                </a:lnTo>
                <a:lnTo>
                  <a:pt x="4519626" y="3895278"/>
                </a:lnTo>
                <a:cubicBezTo>
                  <a:pt x="4545051" y="3865513"/>
                  <a:pt x="4570320" y="3843498"/>
                  <a:pt x="4595435" y="3829236"/>
                </a:cubicBezTo>
                <a:cubicBezTo>
                  <a:pt x="4620549" y="3814973"/>
                  <a:pt x="4647370" y="3807842"/>
                  <a:pt x="4675895" y="3807842"/>
                </a:cubicBezTo>
                <a:cubicBezTo>
                  <a:pt x="4695739" y="3807842"/>
                  <a:pt x="4712637" y="3811562"/>
                  <a:pt x="4726589" y="3819004"/>
                </a:cubicBezTo>
                <a:cubicBezTo>
                  <a:pt x="4740542" y="3826445"/>
                  <a:pt x="4751239" y="3837297"/>
                  <a:pt x="4758681" y="3851560"/>
                </a:cubicBezTo>
                <a:cubicBezTo>
                  <a:pt x="4766122" y="3865823"/>
                  <a:pt x="4769843" y="3883496"/>
                  <a:pt x="4769843" y="3904580"/>
                </a:cubicBezTo>
                <a:lnTo>
                  <a:pt x="4769843" y="4460825"/>
                </a:lnTo>
                <a:lnTo>
                  <a:pt x="5115868" y="4460825"/>
                </a:lnTo>
                <a:lnTo>
                  <a:pt x="5115868" y="3862722"/>
                </a:lnTo>
                <a:cubicBezTo>
                  <a:pt x="5115868" y="3749241"/>
                  <a:pt x="5088428" y="3666610"/>
                  <a:pt x="5033547" y="3614830"/>
                </a:cubicBezTo>
                <a:cubicBezTo>
                  <a:pt x="4978667" y="3563050"/>
                  <a:pt x="4905959" y="3537160"/>
                  <a:pt x="4815421" y="3537160"/>
                </a:cubicBezTo>
                <a:cubicBezTo>
                  <a:pt x="4739147" y="3537160"/>
                  <a:pt x="4677755" y="3550958"/>
                  <a:pt x="4631246" y="3578553"/>
                </a:cubicBezTo>
                <a:cubicBezTo>
                  <a:pt x="4584738" y="3606149"/>
                  <a:pt x="4545051" y="3640410"/>
                  <a:pt x="4512184" y="3681338"/>
                </a:cubicBezTo>
                <a:lnTo>
                  <a:pt x="4512184" y="3208809"/>
                </a:lnTo>
                <a:close/>
                <a:moveTo>
                  <a:pt x="1957996" y="3208809"/>
                </a:moveTo>
                <a:lnTo>
                  <a:pt x="1957996" y="4119450"/>
                </a:lnTo>
                <a:cubicBezTo>
                  <a:pt x="1957996" y="4206887"/>
                  <a:pt x="1970708" y="4275410"/>
                  <a:pt x="1996133" y="4325019"/>
                </a:cubicBezTo>
                <a:cubicBezTo>
                  <a:pt x="2021558" y="4374629"/>
                  <a:pt x="2065896" y="4409665"/>
                  <a:pt x="2129148" y="4430129"/>
                </a:cubicBezTo>
                <a:cubicBezTo>
                  <a:pt x="2192400" y="4450593"/>
                  <a:pt x="2280147" y="4460825"/>
                  <a:pt x="2392388" y="4460825"/>
                </a:cubicBezTo>
                <a:lnTo>
                  <a:pt x="2468663" y="4460825"/>
                </a:lnTo>
                <a:lnTo>
                  <a:pt x="2468663" y="4195725"/>
                </a:lnTo>
                <a:lnTo>
                  <a:pt x="2396109" y="4195725"/>
                </a:lnTo>
                <a:cubicBezTo>
                  <a:pt x="2357042" y="4195725"/>
                  <a:pt x="2331616" y="4188749"/>
                  <a:pt x="2319834" y="4174796"/>
                </a:cubicBezTo>
                <a:cubicBezTo>
                  <a:pt x="2308053" y="4160843"/>
                  <a:pt x="2302161" y="4134954"/>
                  <a:pt x="2302161" y="4097126"/>
                </a:cubicBezTo>
                <a:lnTo>
                  <a:pt x="2302161" y="3208809"/>
                </a:lnTo>
                <a:close/>
                <a:moveTo>
                  <a:pt x="1732893" y="3208809"/>
                </a:moveTo>
                <a:cubicBezTo>
                  <a:pt x="1648557" y="3208809"/>
                  <a:pt x="1578329" y="3213925"/>
                  <a:pt x="1522209" y="3224156"/>
                </a:cubicBezTo>
                <a:cubicBezTo>
                  <a:pt x="1466088" y="3234388"/>
                  <a:pt x="1421595" y="3251907"/>
                  <a:pt x="1388728" y="3276711"/>
                </a:cubicBezTo>
                <a:cubicBezTo>
                  <a:pt x="1355862" y="3301516"/>
                  <a:pt x="1332298" y="3335622"/>
                  <a:pt x="1318035" y="3379031"/>
                </a:cubicBezTo>
                <a:cubicBezTo>
                  <a:pt x="1303772" y="3422439"/>
                  <a:pt x="1296641" y="3477009"/>
                  <a:pt x="1296641" y="3542742"/>
                </a:cubicBezTo>
                <a:lnTo>
                  <a:pt x="1296641" y="3550183"/>
                </a:lnTo>
                <a:lnTo>
                  <a:pt x="1147813" y="3550183"/>
                </a:lnTo>
                <a:lnTo>
                  <a:pt x="1147813" y="3813423"/>
                </a:lnTo>
                <a:lnTo>
                  <a:pt x="1296641" y="3813423"/>
                </a:lnTo>
                <a:lnTo>
                  <a:pt x="1296641" y="4460825"/>
                </a:lnTo>
                <a:lnTo>
                  <a:pt x="1643597" y="4460825"/>
                </a:lnTo>
                <a:lnTo>
                  <a:pt x="1643597" y="3813423"/>
                </a:lnTo>
                <a:lnTo>
                  <a:pt x="1820330" y="3813423"/>
                </a:lnTo>
                <a:lnTo>
                  <a:pt x="1820330" y="3550183"/>
                </a:lnTo>
                <a:lnTo>
                  <a:pt x="1643597" y="3550183"/>
                </a:lnTo>
                <a:lnTo>
                  <a:pt x="1643597" y="3544602"/>
                </a:lnTo>
                <a:cubicBezTo>
                  <a:pt x="1643597" y="3505534"/>
                  <a:pt x="1649953" y="3479955"/>
                  <a:pt x="1662665" y="3467862"/>
                </a:cubicBezTo>
                <a:cubicBezTo>
                  <a:pt x="1675378" y="3455770"/>
                  <a:pt x="1700647" y="3449724"/>
                  <a:pt x="1738474" y="3449724"/>
                </a:cubicBezTo>
                <a:lnTo>
                  <a:pt x="1818469" y="3449724"/>
                </a:lnTo>
                <a:lnTo>
                  <a:pt x="1818469" y="3208809"/>
                </a:lnTo>
                <a:close/>
                <a:moveTo>
                  <a:pt x="2765463" y="3182764"/>
                </a:moveTo>
                <a:cubicBezTo>
                  <a:pt x="2702831" y="3182764"/>
                  <a:pt x="2656323" y="3196871"/>
                  <a:pt x="2625937" y="3225086"/>
                </a:cubicBezTo>
                <a:cubicBezTo>
                  <a:pt x="2595551" y="3253302"/>
                  <a:pt x="2580358" y="3290044"/>
                  <a:pt x="2580358" y="3335312"/>
                </a:cubicBezTo>
                <a:cubicBezTo>
                  <a:pt x="2580358" y="3378721"/>
                  <a:pt x="2595551" y="3414843"/>
                  <a:pt x="2625937" y="3443678"/>
                </a:cubicBezTo>
                <a:cubicBezTo>
                  <a:pt x="2656323" y="3472513"/>
                  <a:pt x="2702831" y="3486931"/>
                  <a:pt x="2765463" y="3486931"/>
                </a:cubicBezTo>
                <a:cubicBezTo>
                  <a:pt x="2828095" y="3486931"/>
                  <a:pt x="2874603" y="3472513"/>
                  <a:pt x="2904990" y="3443678"/>
                </a:cubicBezTo>
                <a:cubicBezTo>
                  <a:pt x="2935375" y="3414843"/>
                  <a:pt x="2950568" y="3378721"/>
                  <a:pt x="2950568" y="3335312"/>
                </a:cubicBezTo>
                <a:cubicBezTo>
                  <a:pt x="2950568" y="3290044"/>
                  <a:pt x="2935375" y="3253302"/>
                  <a:pt x="2904990" y="3225086"/>
                </a:cubicBezTo>
                <a:cubicBezTo>
                  <a:pt x="2874603" y="3196871"/>
                  <a:pt x="2828095" y="3182764"/>
                  <a:pt x="2765463" y="3182764"/>
                </a:cubicBezTo>
                <a:close/>
                <a:moveTo>
                  <a:pt x="10290101" y="1772990"/>
                </a:moveTo>
                <a:lnTo>
                  <a:pt x="10290101" y="1889261"/>
                </a:lnTo>
                <a:cubicBezTo>
                  <a:pt x="10276458" y="1906625"/>
                  <a:pt x="10256769" y="1923368"/>
                  <a:pt x="10231035" y="1939491"/>
                </a:cubicBezTo>
                <a:cubicBezTo>
                  <a:pt x="10205300" y="1955614"/>
                  <a:pt x="10174139" y="1963675"/>
                  <a:pt x="10137553" y="1963675"/>
                </a:cubicBezTo>
                <a:cubicBezTo>
                  <a:pt x="10114607" y="1963675"/>
                  <a:pt x="10095848" y="1957009"/>
                  <a:pt x="10081277" y="1943677"/>
                </a:cubicBezTo>
                <a:cubicBezTo>
                  <a:pt x="10066703" y="1930344"/>
                  <a:pt x="10059418" y="1910345"/>
                  <a:pt x="10059418" y="1883680"/>
                </a:cubicBezTo>
                <a:cubicBezTo>
                  <a:pt x="10059418" y="1847093"/>
                  <a:pt x="10074919" y="1819963"/>
                  <a:pt x="10105927" y="1802290"/>
                </a:cubicBezTo>
                <a:cubicBezTo>
                  <a:pt x="10136932" y="1784617"/>
                  <a:pt x="10198323" y="1774850"/>
                  <a:pt x="10290101" y="1772990"/>
                </a:cubicBezTo>
                <a:close/>
                <a:moveTo>
                  <a:pt x="2736702" y="1506029"/>
                </a:moveTo>
                <a:cubicBezTo>
                  <a:pt x="2776390" y="1506029"/>
                  <a:pt x="2806930" y="1516571"/>
                  <a:pt x="2828325" y="1537655"/>
                </a:cubicBezTo>
                <a:cubicBezTo>
                  <a:pt x="2849718" y="1558739"/>
                  <a:pt x="2864601" y="1585869"/>
                  <a:pt x="2872973" y="1619045"/>
                </a:cubicBezTo>
                <a:cubicBezTo>
                  <a:pt x="2881345" y="1652222"/>
                  <a:pt x="2885530" y="1687103"/>
                  <a:pt x="2885530" y="1723690"/>
                </a:cubicBezTo>
                <a:cubicBezTo>
                  <a:pt x="2885530" y="1759037"/>
                  <a:pt x="2881345" y="1792678"/>
                  <a:pt x="2872973" y="1824614"/>
                </a:cubicBezTo>
                <a:cubicBezTo>
                  <a:pt x="2864601" y="1856550"/>
                  <a:pt x="2849718" y="1882595"/>
                  <a:pt x="2828325" y="1902749"/>
                </a:cubicBezTo>
                <a:cubicBezTo>
                  <a:pt x="2806930" y="1922903"/>
                  <a:pt x="2776390" y="1932980"/>
                  <a:pt x="2736702" y="1932980"/>
                </a:cubicBezTo>
                <a:cubicBezTo>
                  <a:pt x="2696394" y="1932980"/>
                  <a:pt x="2664923" y="1922903"/>
                  <a:pt x="2642289" y="1902749"/>
                </a:cubicBezTo>
                <a:cubicBezTo>
                  <a:pt x="2619655" y="1882595"/>
                  <a:pt x="2603997" y="1856550"/>
                  <a:pt x="2595315" y="1824614"/>
                </a:cubicBezTo>
                <a:cubicBezTo>
                  <a:pt x="2586634" y="1792678"/>
                  <a:pt x="2582293" y="1759037"/>
                  <a:pt x="2582293" y="1723690"/>
                </a:cubicBezTo>
                <a:cubicBezTo>
                  <a:pt x="2582293" y="1687103"/>
                  <a:pt x="2586634" y="1652222"/>
                  <a:pt x="2595315" y="1619045"/>
                </a:cubicBezTo>
                <a:cubicBezTo>
                  <a:pt x="2603997" y="1585869"/>
                  <a:pt x="2619655" y="1558739"/>
                  <a:pt x="2642289" y="1537655"/>
                </a:cubicBezTo>
                <a:cubicBezTo>
                  <a:pt x="2664923" y="1516571"/>
                  <a:pt x="2696394" y="1506029"/>
                  <a:pt x="2736702" y="1506029"/>
                </a:cubicBezTo>
                <a:close/>
                <a:moveTo>
                  <a:pt x="7226735" y="1504169"/>
                </a:moveTo>
                <a:cubicBezTo>
                  <a:pt x="7269523" y="1504169"/>
                  <a:pt x="7303474" y="1520447"/>
                  <a:pt x="7328589" y="1553003"/>
                </a:cubicBezTo>
                <a:cubicBezTo>
                  <a:pt x="7353704" y="1585559"/>
                  <a:pt x="7366261" y="1640284"/>
                  <a:pt x="7366261" y="1717179"/>
                </a:cubicBezTo>
                <a:cubicBezTo>
                  <a:pt x="7366261" y="1792213"/>
                  <a:pt x="7353548" y="1847249"/>
                  <a:pt x="7328124" y="1882285"/>
                </a:cubicBezTo>
                <a:cubicBezTo>
                  <a:pt x="7302699" y="1917322"/>
                  <a:pt x="7268902" y="1934840"/>
                  <a:pt x="7226735" y="1934840"/>
                </a:cubicBezTo>
                <a:cubicBezTo>
                  <a:pt x="7187667" y="1934840"/>
                  <a:pt x="7155576" y="1922903"/>
                  <a:pt x="7130461" y="1899028"/>
                </a:cubicBezTo>
                <a:cubicBezTo>
                  <a:pt x="7105347" y="1875154"/>
                  <a:pt x="7085968" y="1850814"/>
                  <a:pt x="7072325" y="1826009"/>
                </a:cubicBezTo>
                <a:lnTo>
                  <a:pt x="7072325" y="1618580"/>
                </a:lnTo>
                <a:cubicBezTo>
                  <a:pt x="7081007" y="1595016"/>
                  <a:pt x="7098991" y="1570056"/>
                  <a:pt x="7126276" y="1543701"/>
                </a:cubicBezTo>
                <a:cubicBezTo>
                  <a:pt x="7153561" y="1517346"/>
                  <a:pt x="7187047" y="1504169"/>
                  <a:pt x="7226735" y="1504169"/>
                </a:cubicBezTo>
                <a:close/>
                <a:moveTo>
                  <a:pt x="6072535" y="1471613"/>
                </a:moveTo>
                <a:cubicBezTo>
                  <a:pt x="6107882" y="1471613"/>
                  <a:pt x="6139508" y="1481534"/>
                  <a:pt x="6167413" y="1501378"/>
                </a:cubicBezTo>
                <a:cubicBezTo>
                  <a:pt x="6195319" y="1521222"/>
                  <a:pt x="6210822" y="1554088"/>
                  <a:pt x="6213922" y="1599977"/>
                </a:cubicBezTo>
                <a:lnTo>
                  <a:pt x="5933009" y="1599977"/>
                </a:lnTo>
                <a:cubicBezTo>
                  <a:pt x="5937350" y="1558429"/>
                  <a:pt x="5952698" y="1526648"/>
                  <a:pt x="5979053" y="1504634"/>
                </a:cubicBezTo>
                <a:cubicBezTo>
                  <a:pt x="6005407" y="1482619"/>
                  <a:pt x="6036568" y="1471613"/>
                  <a:pt x="6072535" y="1471613"/>
                </a:cubicBezTo>
                <a:close/>
                <a:moveTo>
                  <a:pt x="8606669" y="1264183"/>
                </a:moveTo>
                <a:lnTo>
                  <a:pt x="8606669" y="1862286"/>
                </a:lnTo>
                <a:cubicBezTo>
                  <a:pt x="8606669" y="1973907"/>
                  <a:pt x="8634109" y="2056073"/>
                  <a:pt x="8688989" y="2108783"/>
                </a:cubicBezTo>
                <a:cubicBezTo>
                  <a:pt x="8743870" y="2161493"/>
                  <a:pt x="8816269" y="2187848"/>
                  <a:pt x="8906185" y="2187848"/>
                </a:cubicBezTo>
                <a:cubicBezTo>
                  <a:pt x="8983700" y="2187848"/>
                  <a:pt x="9045867" y="2174050"/>
                  <a:pt x="9092685" y="2146455"/>
                </a:cubicBezTo>
                <a:cubicBezTo>
                  <a:pt x="9139505" y="2118860"/>
                  <a:pt x="9179037" y="2084598"/>
                  <a:pt x="9211283" y="2043671"/>
                </a:cubicBezTo>
                <a:lnTo>
                  <a:pt x="9215004" y="2174825"/>
                </a:lnTo>
                <a:lnTo>
                  <a:pt x="9549867" y="2174825"/>
                </a:lnTo>
                <a:lnTo>
                  <a:pt x="9549867" y="1264183"/>
                </a:lnTo>
                <a:lnTo>
                  <a:pt x="9202911" y="1264183"/>
                </a:lnTo>
                <a:lnTo>
                  <a:pt x="9202911" y="1829730"/>
                </a:lnTo>
                <a:cubicBezTo>
                  <a:pt x="9179347" y="1858255"/>
                  <a:pt x="9154388" y="1880114"/>
                  <a:pt x="9128032" y="1895308"/>
                </a:cubicBezTo>
                <a:cubicBezTo>
                  <a:pt x="9101677" y="1910500"/>
                  <a:pt x="9073927" y="1918097"/>
                  <a:pt x="9044781" y="1918097"/>
                </a:cubicBezTo>
                <a:cubicBezTo>
                  <a:pt x="9025558" y="1918097"/>
                  <a:pt x="9009125" y="1914376"/>
                  <a:pt x="8995482" y="1906935"/>
                </a:cubicBezTo>
                <a:cubicBezTo>
                  <a:pt x="8981840" y="1899493"/>
                  <a:pt x="8971453" y="1888486"/>
                  <a:pt x="8964321" y="1873913"/>
                </a:cubicBezTo>
                <a:cubicBezTo>
                  <a:pt x="8957190" y="1859341"/>
                  <a:pt x="8953624" y="1841512"/>
                  <a:pt x="8953624" y="1820428"/>
                </a:cubicBezTo>
                <a:lnTo>
                  <a:pt x="8953624" y="1264183"/>
                </a:lnTo>
                <a:close/>
                <a:moveTo>
                  <a:pt x="10200804" y="1253021"/>
                </a:moveTo>
                <a:cubicBezTo>
                  <a:pt x="10115228" y="1253021"/>
                  <a:pt x="10040349" y="1262633"/>
                  <a:pt x="9976167" y="1281857"/>
                </a:cubicBezTo>
                <a:cubicBezTo>
                  <a:pt x="9911985" y="1301080"/>
                  <a:pt x="9862221" y="1333326"/>
                  <a:pt x="9826874" y="1378595"/>
                </a:cubicBezTo>
                <a:cubicBezTo>
                  <a:pt x="9791527" y="1423863"/>
                  <a:pt x="9773854" y="1485565"/>
                  <a:pt x="9773854" y="1563700"/>
                </a:cubicBezTo>
                <a:lnTo>
                  <a:pt x="10093834" y="1563700"/>
                </a:lnTo>
                <a:cubicBezTo>
                  <a:pt x="10093834" y="1530214"/>
                  <a:pt x="10103136" y="1506494"/>
                  <a:pt x="10121740" y="1492541"/>
                </a:cubicBezTo>
                <a:cubicBezTo>
                  <a:pt x="10140343" y="1478589"/>
                  <a:pt x="10166697" y="1471613"/>
                  <a:pt x="10200804" y="1471613"/>
                </a:cubicBezTo>
                <a:cubicBezTo>
                  <a:pt x="10229328" y="1471613"/>
                  <a:pt x="10252273" y="1478589"/>
                  <a:pt x="10269637" y="1492541"/>
                </a:cubicBezTo>
                <a:cubicBezTo>
                  <a:pt x="10286999" y="1506494"/>
                  <a:pt x="10295682" y="1532074"/>
                  <a:pt x="10295682" y="1569281"/>
                </a:cubicBezTo>
                <a:lnTo>
                  <a:pt x="10295682" y="1599977"/>
                </a:lnTo>
                <a:cubicBezTo>
                  <a:pt x="10180959" y="1603697"/>
                  <a:pt x="10080035" y="1613309"/>
                  <a:pt x="9992910" y="1628812"/>
                </a:cubicBezTo>
                <a:cubicBezTo>
                  <a:pt x="9905783" y="1644315"/>
                  <a:pt x="9837724" y="1673461"/>
                  <a:pt x="9788737" y="1716249"/>
                </a:cubicBezTo>
                <a:cubicBezTo>
                  <a:pt x="9739747" y="1759037"/>
                  <a:pt x="9715253" y="1823529"/>
                  <a:pt x="9715253" y="1909725"/>
                </a:cubicBezTo>
                <a:cubicBezTo>
                  <a:pt x="9715253" y="1973597"/>
                  <a:pt x="9730289" y="2026307"/>
                  <a:pt x="9760366" y="2067855"/>
                </a:cubicBezTo>
                <a:cubicBezTo>
                  <a:pt x="9790441" y="2109403"/>
                  <a:pt x="9828888" y="2140099"/>
                  <a:pt x="9875708" y="2159942"/>
                </a:cubicBezTo>
                <a:cubicBezTo>
                  <a:pt x="9922526" y="2179786"/>
                  <a:pt x="9970430" y="2189708"/>
                  <a:pt x="10019420" y="2189708"/>
                </a:cubicBezTo>
                <a:cubicBezTo>
                  <a:pt x="10082051" y="2189708"/>
                  <a:pt x="10135227" y="2179941"/>
                  <a:pt x="10178945" y="2160408"/>
                </a:cubicBezTo>
                <a:cubicBezTo>
                  <a:pt x="10222664" y="2140874"/>
                  <a:pt x="10262196" y="2112813"/>
                  <a:pt x="10297543" y="2076227"/>
                </a:cubicBezTo>
                <a:lnTo>
                  <a:pt x="10307775" y="2174825"/>
                </a:lnTo>
                <a:lnTo>
                  <a:pt x="10631475" y="2174825"/>
                </a:lnTo>
                <a:lnTo>
                  <a:pt x="10631475" y="1561840"/>
                </a:lnTo>
                <a:cubicBezTo>
                  <a:pt x="10631475" y="1504789"/>
                  <a:pt x="10622328" y="1456730"/>
                  <a:pt x="10604035" y="1417662"/>
                </a:cubicBezTo>
                <a:cubicBezTo>
                  <a:pt x="10585741" y="1378595"/>
                  <a:pt x="10558457" y="1346814"/>
                  <a:pt x="10522180" y="1322319"/>
                </a:cubicBezTo>
                <a:cubicBezTo>
                  <a:pt x="10485903" y="1297825"/>
                  <a:pt x="10440943" y="1280151"/>
                  <a:pt x="10387305" y="1269299"/>
                </a:cubicBezTo>
                <a:cubicBezTo>
                  <a:pt x="10333664" y="1258447"/>
                  <a:pt x="10271498" y="1253021"/>
                  <a:pt x="10200804" y="1253021"/>
                </a:cubicBezTo>
                <a:close/>
                <a:moveTo>
                  <a:pt x="6072535" y="1253021"/>
                </a:moveTo>
                <a:cubicBezTo>
                  <a:pt x="5977657" y="1253021"/>
                  <a:pt x="5893167" y="1270694"/>
                  <a:pt x="5819062" y="1306041"/>
                </a:cubicBezTo>
                <a:cubicBezTo>
                  <a:pt x="5744958" y="1341388"/>
                  <a:pt x="5686822" y="1393168"/>
                  <a:pt x="5644654" y="1461381"/>
                </a:cubicBezTo>
                <a:cubicBezTo>
                  <a:pt x="5602487" y="1529593"/>
                  <a:pt x="5581402" y="1613619"/>
                  <a:pt x="5581402" y="1713458"/>
                </a:cubicBezTo>
                <a:cubicBezTo>
                  <a:pt x="5581402" y="1823839"/>
                  <a:pt x="5602952" y="1914376"/>
                  <a:pt x="5646049" y="1985069"/>
                </a:cubicBezTo>
                <a:cubicBezTo>
                  <a:pt x="5689148" y="2055763"/>
                  <a:pt x="5748369" y="2107853"/>
                  <a:pt x="5823713" y="2141339"/>
                </a:cubicBezTo>
                <a:cubicBezTo>
                  <a:pt x="5899058" y="2174825"/>
                  <a:pt x="5984478" y="2191569"/>
                  <a:pt x="6079977" y="2191569"/>
                </a:cubicBezTo>
                <a:cubicBezTo>
                  <a:pt x="6170514" y="2191569"/>
                  <a:pt x="6250354" y="2180871"/>
                  <a:pt x="6319497" y="2159477"/>
                </a:cubicBezTo>
                <a:cubicBezTo>
                  <a:pt x="6388640" y="2138083"/>
                  <a:pt x="6443520" y="2103512"/>
                  <a:pt x="6484138" y="2055763"/>
                </a:cubicBezTo>
                <a:cubicBezTo>
                  <a:pt x="6524756" y="2008014"/>
                  <a:pt x="6547545" y="1944762"/>
                  <a:pt x="6552506" y="1866007"/>
                </a:cubicBezTo>
                <a:lnTo>
                  <a:pt x="6230665" y="1866007"/>
                </a:lnTo>
                <a:cubicBezTo>
                  <a:pt x="6228805" y="1899493"/>
                  <a:pt x="6214387" y="1923523"/>
                  <a:pt x="6187412" y="1938096"/>
                </a:cubicBezTo>
                <a:cubicBezTo>
                  <a:pt x="6160437" y="1952668"/>
                  <a:pt x="6126485" y="1959955"/>
                  <a:pt x="6085558" y="1959955"/>
                </a:cubicBezTo>
                <a:cubicBezTo>
                  <a:pt x="6047730" y="1959955"/>
                  <a:pt x="6017190" y="1951893"/>
                  <a:pt x="5993935" y="1935770"/>
                </a:cubicBezTo>
                <a:cubicBezTo>
                  <a:pt x="5970681" y="1919647"/>
                  <a:pt x="5953783" y="1898253"/>
                  <a:pt x="5943241" y="1871588"/>
                </a:cubicBezTo>
                <a:cubicBezTo>
                  <a:pt x="5932699" y="1844923"/>
                  <a:pt x="5926808" y="1816398"/>
                  <a:pt x="5925567" y="1786012"/>
                </a:cubicBezTo>
                <a:lnTo>
                  <a:pt x="6552506" y="1786012"/>
                </a:lnTo>
                <a:cubicBezTo>
                  <a:pt x="6553746" y="1779190"/>
                  <a:pt x="6554676" y="1770819"/>
                  <a:pt x="6555296" y="1760897"/>
                </a:cubicBezTo>
                <a:cubicBezTo>
                  <a:pt x="6555917" y="1750975"/>
                  <a:pt x="6556227" y="1742913"/>
                  <a:pt x="6556227" y="1736713"/>
                </a:cubicBezTo>
                <a:cubicBezTo>
                  <a:pt x="6556227" y="1578583"/>
                  <a:pt x="6512508" y="1458435"/>
                  <a:pt x="6425072" y="1376269"/>
                </a:cubicBezTo>
                <a:cubicBezTo>
                  <a:pt x="6337635" y="1294104"/>
                  <a:pt x="6220123" y="1253021"/>
                  <a:pt x="6072535" y="1253021"/>
                </a:cubicBezTo>
                <a:close/>
                <a:moveTo>
                  <a:pt x="7344867" y="1251161"/>
                </a:moveTo>
                <a:cubicBezTo>
                  <a:pt x="7284096" y="1251161"/>
                  <a:pt x="7231695" y="1262478"/>
                  <a:pt x="7187667" y="1285112"/>
                </a:cubicBezTo>
                <a:cubicBezTo>
                  <a:pt x="7143639" y="1307747"/>
                  <a:pt x="7105191" y="1340148"/>
                  <a:pt x="7072325" y="1382316"/>
                </a:cubicBezTo>
                <a:lnTo>
                  <a:pt x="7050001" y="1264183"/>
                </a:lnTo>
                <a:lnTo>
                  <a:pt x="6726300" y="1264183"/>
                </a:lnTo>
                <a:lnTo>
                  <a:pt x="6726300" y="2507828"/>
                </a:lnTo>
                <a:lnTo>
                  <a:pt x="7072325" y="2507828"/>
                </a:lnTo>
                <a:lnTo>
                  <a:pt x="7072325" y="2069715"/>
                </a:lnTo>
                <a:cubicBezTo>
                  <a:pt x="7103331" y="2106922"/>
                  <a:pt x="7139453" y="2136533"/>
                  <a:pt x="7180691" y="2158548"/>
                </a:cubicBezTo>
                <a:cubicBezTo>
                  <a:pt x="7221928" y="2180561"/>
                  <a:pt x="7269832" y="2191569"/>
                  <a:pt x="7324403" y="2191569"/>
                </a:cubicBezTo>
                <a:cubicBezTo>
                  <a:pt x="7398197" y="2191569"/>
                  <a:pt x="7464239" y="2174360"/>
                  <a:pt x="7522530" y="2139944"/>
                </a:cubicBezTo>
                <a:cubicBezTo>
                  <a:pt x="7580822" y="2105527"/>
                  <a:pt x="7627020" y="2053747"/>
                  <a:pt x="7661127" y="1984604"/>
                </a:cubicBezTo>
                <a:cubicBezTo>
                  <a:pt x="7695233" y="1915461"/>
                  <a:pt x="7712286" y="1828490"/>
                  <a:pt x="7712286" y="1723690"/>
                </a:cubicBezTo>
                <a:cubicBezTo>
                  <a:pt x="7712286" y="1616410"/>
                  <a:pt x="7696938" y="1527888"/>
                  <a:pt x="7666243" y="1458125"/>
                </a:cubicBezTo>
                <a:cubicBezTo>
                  <a:pt x="7635547" y="1388362"/>
                  <a:pt x="7592603" y="1336427"/>
                  <a:pt x="7537413" y="1302320"/>
                </a:cubicBezTo>
                <a:cubicBezTo>
                  <a:pt x="7482223" y="1268214"/>
                  <a:pt x="7418041" y="1251161"/>
                  <a:pt x="7344867" y="1251161"/>
                </a:cubicBezTo>
                <a:close/>
                <a:moveTo>
                  <a:pt x="4996211" y="1251161"/>
                </a:moveTo>
                <a:cubicBezTo>
                  <a:pt x="4896991" y="1251161"/>
                  <a:pt x="4810641" y="1269919"/>
                  <a:pt x="4737157" y="1307437"/>
                </a:cubicBezTo>
                <a:cubicBezTo>
                  <a:pt x="4663673" y="1344953"/>
                  <a:pt x="4606622" y="1399369"/>
                  <a:pt x="4566004" y="1470682"/>
                </a:cubicBezTo>
                <a:cubicBezTo>
                  <a:pt x="4525386" y="1541996"/>
                  <a:pt x="4505077" y="1628192"/>
                  <a:pt x="4505077" y="1729271"/>
                </a:cubicBezTo>
                <a:cubicBezTo>
                  <a:pt x="4505077" y="1827870"/>
                  <a:pt x="4525076" y="1911586"/>
                  <a:pt x="4565074" y="1980419"/>
                </a:cubicBezTo>
                <a:cubicBezTo>
                  <a:pt x="4605071" y="2049252"/>
                  <a:pt x="4661812" y="2101652"/>
                  <a:pt x="4735297" y="2137618"/>
                </a:cubicBezTo>
                <a:cubicBezTo>
                  <a:pt x="4808781" y="2173585"/>
                  <a:pt x="4895752" y="2191569"/>
                  <a:pt x="4996211" y="2191569"/>
                </a:cubicBezTo>
                <a:cubicBezTo>
                  <a:pt x="5093568" y="2191569"/>
                  <a:pt x="5176199" y="2175911"/>
                  <a:pt x="5244102" y="2144595"/>
                </a:cubicBezTo>
                <a:cubicBezTo>
                  <a:pt x="5312005" y="2113279"/>
                  <a:pt x="5364095" y="2067700"/>
                  <a:pt x="5400372" y="2007859"/>
                </a:cubicBezTo>
                <a:cubicBezTo>
                  <a:pt x="5436649" y="1948018"/>
                  <a:pt x="5455718" y="1875929"/>
                  <a:pt x="5457578" y="1791593"/>
                </a:cubicBezTo>
                <a:lnTo>
                  <a:pt x="5123645" y="1791593"/>
                </a:lnTo>
                <a:cubicBezTo>
                  <a:pt x="5123645" y="1835621"/>
                  <a:pt x="5112948" y="1870193"/>
                  <a:pt x="5091553" y="1895308"/>
                </a:cubicBezTo>
                <a:cubicBezTo>
                  <a:pt x="5070159" y="1920422"/>
                  <a:pt x="5038378" y="1932980"/>
                  <a:pt x="4996211" y="1932980"/>
                </a:cubicBezTo>
                <a:cubicBezTo>
                  <a:pt x="4959003" y="1932980"/>
                  <a:pt x="4929704" y="1925073"/>
                  <a:pt x="4908309" y="1909260"/>
                </a:cubicBezTo>
                <a:cubicBezTo>
                  <a:pt x="4886916" y="1893447"/>
                  <a:pt x="4871722" y="1870348"/>
                  <a:pt x="4862730" y="1839962"/>
                </a:cubicBezTo>
                <a:cubicBezTo>
                  <a:pt x="4853738" y="1809576"/>
                  <a:pt x="4849243" y="1772679"/>
                  <a:pt x="4849243" y="1729271"/>
                </a:cubicBezTo>
                <a:cubicBezTo>
                  <a:pt x="4849243" y="1658578"/>
                  <a:pt x="4859629" y="1604628"/>
                  <a:pt x="4880404" y="1567421"/>
                </a:cubicBezTo>
                <a:cubicBezTo>
                  <a:pt x="4901177" y="1530214"/>
                  <a:pt x="4939779" y="1511610"/>
                  <a:pt x="4996211" y="1511610"/>
                </a:cubicBezTo>
                <a:cubicBezTo>
                  <a:pt x="5036518" y="1511610"/>
                  <a:pt x="5065973" y="1522152"/>
                  <a:pt x="5084577" y="1543236"/>
                </a:cubicBezTo>
                <a:cubicBezTo>
                  <a:pt x="5103180" y="1564320"/>
                  <a:pt x="5112482" y="1591295"/>
                  <a:pt x="5112482" y="1624161"/>
                </a:cubicBezTo>
                <a:lnTo>
                  <a:pt x="5447347" y="1624161"/>
                </a:lnTo>
                <a:cubicBezTo>
                  <a:pt x="5447965" y="1541686"/>
                  <a:pt x="5429517" y="1472853"/>
                  <a:pt x="5392001" y="1417662"/>
                </a:cubicBezTo>
                <a:cubicBezTo>
                  <a:pt x="5354483" y="1362472"/>
                  <a:pt x="5301928" y="1320924"/>
                  <a:pt x="5234335" y="1293019"/>
                </a:cubicBezTo>
                <a:cubicBezTo>
                  <a:pt x="5166743" y="1265113"/>
                  <a:pt x="5087367" y="1251161"/>
                  <a:pt x="4996211" y="1251161"/>
                </a:cubicBezTo>
                <a:close/>
                <a:moveTo>
                  <a:pt x="4045757" y="1251161"/>
                </a:moveTo>
                <a:cubicBezTo>
                  <a:pt x="3968863" y="1251161"/>
                  <a:pt x="3907006" y="1264958"/>
                  <a:pt x="3860187" y="1292554"/>
                </a:cubicBezTo>
                <a:cubicBezTo>
                  <a:pt x="3813368" y="1320149"/>
                  <a:pt x="3773526" y="1354410"/>
                  <a:pt x="3740659" y="1395338"/>
                </a:cubicBezTo>
                <a:lnTo>
                  <a:pt x="3736939" y="1264183"/>
                </a:lnTo>
                <a:lnTo>
                  <a:pt x="3402075" y="1264183"/>
                </a:lnTo>
                <a:lnTo>
                  <a:pt x="3402075" y="2174825"/>
                </a:lnTo>
                <a:lnTo>
                  <a:pt x="3748100" y="2174825"/>
                </a:lnTo>
                <a:lnTo>
                  <a:pt x="3748100" y="1609278"/>
                </a:lnTo>
                <a:cubicBezTo>
                  <a:pt x="3772285" y="1580133"/>
                  <a:pt x="3797555" y="1558274"/>
                  <a:pt x="3823910" y="1543701"/>
                </a:cubicBezTo>
                <a:cubicBezTo>
                  <a:pt x="3850265" y="1529128"/>
                  <a:pt x="3877705" y="1521842"/>
                  <a:pt x="3906231" y="1521842"/>
                </a:cubicBezTo>
                <a:cubicBezTo>
                  <a:pt x="3926075" y="1521842"/>
                  <a:pt x="3942817" y="1525563"/>
                  <a:pt x="3956460" y="1533004"/>
                </a:cubicBezTo>
                <a:cubicBezTo>
                  <a:pt x="3970103" y="1540445"/>
                  <a:pt x="3980490" y="1551298"/>
                  <a:pt x="3987621" y="1565560"/>
                </a:cubicBezTo>
                <a:cubicBezTo>
                  <a:pt x="3994752" y="1579823"/>
                  <a:pt x="3998318" y="1597496"/>
                  <a:pt x="3998318" y="1618580"/>
                </a:cubicBezTo>
                <a:lnTo>
                  <a:pt x="3998318" y="2174825"/>
                </a:lnTo>
                <a:lnTo>
                  <a:pt x="4344344" y="2174825"/>
                </a:lnTo>
                <a:lnTo>
                  <a:pt x="4344344" y="1576722"/>
                </a:lnTo>
                <a:cubicBezTo>
                  <a:pt x="4344344" y="1465101"/>
                  <a:pt x="4316903" y="1382936"/>
                  <a:pt x="4262023" y="1330226"/>
                </a:cubicBezTo>
                <a:cubicBezTo>
                  <a:pt x="4207142" y="1277516"/>
                  <a:pt x="4135054" y="1251161"/>
                  <a:pt x="4045757" y="1251161"/>
                </a:cubicBezTo>
                <a:close/>
                <a:moveTo>
                  <a:pt x="2736702" y="1245580"/>
                </a:moveTo>
                <a:cubicBezTo>
                  <a:pt x="2640584" y="1245580"/>
                  <a:pt x="2554853" y="1263873"/>
                  <a:pt x="2479509" y="1300460"/>
                </a:cubicBezTo>
                <a:cubicBezTo>
                  <a:pt x="2404164" y="1337047"/>
                  <a:pt x="2345098" y="1390842"/>
                  <a:pt x="2302310" y="1461845"/>
                </a:cubicBezTo>
                <a:cubicBezTo>
                  <a:pt x="2259522" y="1532849"/>
                  <a:pt x="2238128" y="1620131"/>
                  <a:pt x="2238128" y="1723690"/>
                </a:cubicBezTo>
                <a:cubicBezTo>
                  <a:pt x="2238128" y="1825389"/>
                  <a:pt x="2259522" y="1911275"/>
                  <a:pt x="2302310" y="1981349"/>
                </a:cubicBezTo>
                <a:cubicBezTo>
                  <a:pt x="2345098" y="2051422"/>
                  <a:pt x="2404164" y="2104287"/>
                  <a:pt x="2479509" y="2139944"/>
                </a:cubicBezTo>
                <a:cubicBezTo>
                  <a:pt x="2554853" y="2175600"/>
                  <a:pt x="2640584" y="2193429"/>
                  <a:pt x="2736702" y="2193429"/>
                </a:cubicBezTo>
                <a:cubicBezTo>
                  <a:pt x="2831580" y="2193429"/>
                  <a:pt x="2916381" y="2175600"/>
                  <a:pt x="2991105" y="2139944"/>
                </a:cubicBezTo>
                <a:cubicBezTo>
                  <a:pt x="3065829" y="2104287"/>
                  <a:pt x="3124740" y="2051422"/>
                  <a:pt x="3167838" y="1981349"/>
                </a:cubicBezTo>
                <a:cubicBezTo>
                  <a:pt x="3210937" y="1911275"/>
                  <a:pt x="3232486" y="1825389"/>
                  <a:pt x="3232486" y="1723690"/>
                </a:cubicBezTo>
                <a:cubicBezTo>
                  <a:pt x="3232486" y="1620131"/>
                  <a:pt x="3210937" y="1532849"/>
                  <a:pt x="3167838" y="1461845"/>
                </a:cubicBezTo>
                <a:cubicBezTo>
                  <a:pt x="3124740" y="1390842"/>
                  <a:pt x="3065829" y="1337047"/>
                  <a:pt x="2991105" y="1300460"/>
                </a:cubicBezTo>
                <a:cubicBezTo>
                  <a:pt x="2916381" y="1263873"/>
                  <a:pt x="2831580" y="1245580"/>
                  <a:pt x="2736702" y="1245580"/>
                </a:cubicBezTo>
                <a:close/>
                <a:moveTo>
                  <a:pt x="7935566" y="1040941"/>
                </a:moveTo>
                <a:lnTo>
                  <a:pt x="7935566" y="1264183"/>
                </a:lnTo>
                <a:lnTo>
                  <a:pt x="7786738" y="1264183"/>
                </a:lnTo>
                <a:lnTo>
                  <a:pt x="7786738" y="1527423"/>
                </a:lnTo>
                <a:lnTo>
                  <a:pt x="7935566" y="1527423"/>
                </a:lnTo>
                <a:lnTo>
                  <a:pt x="7935566" y="1833451"/>
                </a:lnTo>
                <a:cubicBezTo>
                  <a:pt x="7935566" y="1920887"/>
                  <a:pt x="7948588" y="1989410"/>
                  <a:pt x="7974633" y="2039020"/>
                </a:cubicBezTo>
                <a:cubicBezTo>
                  <a:pt x="8000678" y="2088629"/>
                  <a:pt x="8045326" y="2123666"/>
                  <a:pt x="8108578" y="2144129"/>
                </a:cubicBezTo>
                <a:cubicBezTo>
                  <a:pt x="8171830" y="2164593"/>
                  <a:pt x="8259577" y="2174825"/>
                  <a:pt x="8371818" y="2174825"/>
                </a:cubicBezTo>
                <a:lnTo>
                  <a:pt x="8451813" y="2174825"/>
                </a:lnTo>
                <a:lnTo>
                  <a:pt x="8451813" y="1909725"/>
                </a:lnTo>
                <a:lnTo>
                  <a:pt x="8377399" y="1909725"/>
                </a:lnTo>
                <a:cubicBezTo>
                  <a:pt x="8339572" y="1909725"/>
                  <a:pt x="8314302" y="1902749"/>
                  <a:pt x="8301590" y="1888796"/>
                </a:cubicBezTo>
                <a:cubicBezTo>
                  <a:pt x="8288877" y="1874844"/>
                  <a:pt x="8282521" y="1848954"/>
                  <a:pt x="8282521" y="1811127"/>
                </a:cubicBezTo>
                <a:lnTo>
                  <a:pt x="8282521" y="1527423"/>
                </a:lnTo>
                <a:lnTo>
                  <a:pt x="8455534" y="1527423"/>
                </a:lnTo>
                <a:lnTo>
                  <a:pt x="8455534" y="1264183"/>
                </a:lnTo>
                <a:lnTo>
                  <a:pt x="8282521" y="1264183"/>
                </a:lnTo>
                <a:lnTo>
                  <a:pt x="8282521" y="1040941"/>
                </a:lnTo>
                <a:close/>
                <a:moveTo>
                  <a:pt x="10835295" y="922809"/>
                </a:moveTo>
                <a:lnTo>
                  <a:pt x="10835295" y="1833451"/>
                </a:lnTo>
                <a:cubicBezTo>
                  <a:pt x="10835295" y="1920887"/>
                  <a:pt x="10848007" y="1989410"/>
                  <a:pt x="10873432" y="2039020"/>
                </a:cubicBezTo>
                <a:cubicBezTo>
                  <a:pt x="10898857" y="2088629"/>
                  <a:pt x="10943195" y="2123666"/>
                  <a:pt x="11006447" y="2144129"/>
                </a:cubicBezTo>
                <a:cubicBezTo>
                  <a:pt x="11069699" y="2164593"/>
                  <a:pt x="11157446" y="2174825"/>
                  <a:pt x="11269687" y="2174825"/>
                </a:cubicBezTo>
                <a:lnTo>
                  <a:pt x="11345961" y="2174825"/>
                </a:lnTo>
                <a:lnTo>
                  <a:pt x="11345961" y="1909725"/>
                </a:lnTo>
                <a:lnTo>
                  <a:pt x="11273408" y="1909725"/>
                </a:lnTo>
                <a:cubicBezTo>
                  <a:pt x="11234340" y="1909725"/>
                  <a:pt x="11208915" y="1902749"/>
                  <a:pt x="11197133" y="1888796"/>
                </a:cubicBezTo>
                <a:cubicBezTo>
                  <a:pt x="11185351" y="1874844"/>
                  <a:pt x="11179460" y="1848954"/>
                  <a:pt x="11179460" y="1811127"/>
                </a:cubicBezTo>
                <a:lnTo>
                  <a:pt x="11179460" y="922809"/>
                </a:lnTo>
                <a:close/>
                <a:moveTo>
                  <a:pt x="1518097" y="906066"/>
                </a:moveTo>
                <a:cubicBezTo>
                  <a:pt x="1395314" y="906066"/>
                  <a:pt x="1287104" y="931645"/>
                  <a:pt x="1193466" y="982805"/>
                </a:cubicBezTo>
                <a:cubicBezTo>
                  <a:pt x="1099828" y="1033965"/>
                  <a:pt x="1026654" y="1107604"/>
                  <a:pt x="973944" y="1203722"/>
                </a:cubicBezTo>
                <a:cubicBezTo>
                  <a:pt x="921234" y="1299840"/>
                  <a:pt x="894879" y="1415182"/>
                  <a:pt x="894879" y="1549747"/>
                </a:cubicBezTo>
                <a:cubicBezTo>
                  <a:pt x="894879" y="1683693"/>
                  <a:pt x="921234" y="1798569"/>
                  <a:pt x="973944" y="1894377"/>
                </a:cubicBezTo>
                <a:cubicBezTo>
                  <a:pt x="1026654" y="1990186"/>
                  <a:pt x="1099828" y="2063669"/>
                  <a:pt x="1193466" y="2114829"/>
                </a:cubicBezTo>
                <a:cubicBezTo>
                  <a:pt x="1287104" y="2165989"/>
                  <a:pt x="1395314" y="2191569"/>
                  <a:pt x="1518097" y="2191569"/>
                </a:cubicBezTo>
                <a:cubicBezTo>
                  <a:pt x="1646462" y="2191569"/>
                  <a:pt x="1753587" y="2171105"/>
                  <a:pt x="1839473" y="2130177"/>
                </a:cubicBezTo>
                <a:cubicBezTo>
                  <a:pt x="1925359" y="2089249"/>
                  <a:pt x="1990937" y="2030648"/>
                  <a:pt x="2036205" y="1954374"/>
                </a:cubicBezTo>
                <a:cubicBezTo>
                  <a:pt x="2081473" y="1878099"/>
                  <a:pt x="2106588" y="1787252"/>
                  <a:pt x="2111550" y="1681832"/>
                </a:cubicBezTo>
                <a:lnTo>
                  <a:pt x="1734828" y="1681832"/>
                </a:lnTo>
                <a:cubicBezTo>
                  <a:pt x="1731107" y="1743844"/>
                  <a:pt x="1711419" y="1793298"/>
                  <a:pt x="1675762" y="1830195"/>
                </a:cubicBezTo>
                <a:cubicBezTo>
                  <a:pt x="1640105" y="1867092"/>
                  <a:pt x="1587550" y="1885541"/>
                  <a:pt x="1518097" y="1885541"/>
                </a:cubicBezTo>
                <a:cubicBezTo>
                  <a:pt x="1457946" y="1885541"/>
                  <a:pt x="1409577" y="1870658"/>
                  <a:pt x="1372990" y="1840892"/>
                </a:cubicBezTo>
                <a:cubicBezTo>
                  <a:pt x="1336403" y="1811127"/>
                  <a:pt x="1310048" y="1770819"/>
                  <a:pt x="1293925" y="1719969"/>
                </a:cubicBezTo>
                <a:cubicBezTo>
                  <a:pt x="1277802" y="1669120"/>
                  <a:pt x="1269740" y="1612379"/>
                  <a:pt x="1269740" y="1549747"/>
                </a:cubicBezTo>
                <a:cubicBezTo>
                  <a:pt x="1269740" y="1487115"/>
                  <a:pt x="1277802" y="1430375"/>
                  <a:pt x="1293925" y="1379525"/>
                </a:cubicBezTo>
                <a:cubicBezTo>
                  <a:pt x="1310048" y="1328675"/>
                  <a:pt x="1336403" y="1288213"/>
                  <a:pt x="1372990" y="1258137"/>
                </a:cubicBezTo>
                <a:cubicBezTo>
                  <a:pt x="1409577" y="1228062"/>
                  <a:pt x="1457946" y="1213024"/>
                  <a:pt x="1518097" y="1213024"/>
                </a:cubicBezTo>
                <a:cubicBezTo>
                  <a:pt x="1561505" y="1213024"/>
                  <a:pt x="1598402" y="1219690"/>
                  <a:pt x="1628788" y="1233022"/>
                </a:cubicBezTo>
                <a:cubicBezTo>
                  <a:pt x="1659174" y="1246355"/>
                  <a:pt x="1683358" y="1265889"/>
                  <a:pt x="1701342" y="1291623"/>
                </a:cubicBezTo>
                <a:cubicBezTo>
                  <a:pt x="1719325" y="1317358"/>
                  <a:pt x="1731107" y="1348829"/>
                  <a:pt x="1736689" y="1386036"/>
                </a:cubicBezTo>
                <a:lnTo>
                  <a:pt x="2114340" y="1386036"/>
                </a:lnTo>
                <a:cubicBezTo>
                  <a:pt x="2113720" y="1285577"/>
                  <a:pt x="2086745" y="1199536"/>
                  <a:pt x="2033414" y="1127913"/>
                </a:cubicBezTo>
                <a:cubicBezTo>
                  <a:pt x="1980085" y="1056289"/>
                  <a:pt x="1908616" y="1001409"/>
                  <a:pt x="1819009" y="963271"/>
                </a:cubicBezTo>
                <a:cubicBezTo>
                  <a:pt x="1729402" y="925134"/>
                  <a:pt x="1629098" y="906066"/>
                  <a:pt x="1518097" y="906066"/>
                </a:cubicBezTo>
                <a:close/>
                <a:moveTo>
                  <a:pt x="0" y="0"/>
                </a:moveTo>
                <a:lnTo>
                  <a:pt x="12446000" y="0"/>
                </a:lnTo>
                <a:lnTo>
                  <a:pt x="12446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8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63BFC2-E4AC-D5B7-08FB-4BE9DF58D732}"/>
              </a:ext>
            </a:extLst>
          </p:cNvPr>
          <p:cNvSpPr/>
          <p:nvPr/>
        </p:nvSpPr>
        <p:spPr>
          <a:xfrm>
            <a:off x="12640129" y="1066800"/>
            <a:ext cx="228600" cy="472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0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5"/>
    </mc:Choice>
    <mc:Fallback xmlns="">
      <p:transition spd="slow" advTm="1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9845 0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569 0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7537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8820DD-70CA-C3FF-34B6-85BB7ECD7F05}"/>
              </a:ext>
            </a:extLst>
          </p:cNvPr>
          <p:cNvCxnSpPr>
            <a:cxnSpLocks/>
          </p:cNvCxnSpPr>
          <p:nvPr/>
        </p:nvCxnSpPr>
        <p:spPr>
          <a:xfrm flipV="1">
            <a:off x="1919716" y="472444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AEC7FD3-199D-BB8C-E633-A3BC0CF6B392}"/>
              </a:ext>
            </a:extLst>
          </p:cNvPr>
          <p:cNvSpPr/>
          <p:nvPr/>
        </p:nvSpPr>
        <p:spPr>
          <a:xfrm>
            <a:off x="2379336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60E3A4-1319-4406-A434-91A6D40AB35D}"/>
              </a:ext>
            </a:extLst>
          </p:cNvPr>
          <p:cNvSpPr/>
          <p:nvPr/>
        </p:nvSpPr>
        <p:spPr>
          <a:xfrm>
            <a:off x="315719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4E233F-4E44-BA80-9A0E-36D522434B07}"/>
              </a:ext>
            </a:extLst>
          </p:cNvPr>
          <p:cNvSpPr/>
          <p:nvPr/>
        </p:nvSpPr>
        <p:spPr>
          <a:xfrm>
            <a:off x="394468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D23C56-C99D-23B2-D0D0-2EE2EF5A477A}"/>
              </a:ext>
            </a:extLst>
          </p:cNvPr>
          <p:cNvSpPr/>
          <p:nvPr/>
        </p:nvSpPr>
        <p:spPr>
          <a:xfrm>
            <a:off x="472532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47A765-383B-5DDC-A2DF-84EC09C40713}"/>
              </a:ext>
            </a:extLst>
          </p:cNvPr>
          <p:cNvSpPr/>
          <p:nvPr/>
        </p:nvSpPr>
        <p:spPr>
          <a:xfrm>
            <a:off x="6323788" y="437081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DA29C-46C1-C8E2-416E-B66B638A6B04}"/>
              </a:ext>
            </a:extLst>
          </p:cNvPr>
          <p:cNvSpPr/>
          <p:nvPr/>
        </p:nvSpPr>
        <p:spPr>
          <a:xfrm>
            <a:off x="7046484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D83284-F251-589B-695C-3F3BE8EC57C2}"/>
              </a:ext>
            </a:extLst>
          </p:cNvPr>
          <p:cNvSpPr/>
          <p:nvPr/>
        </p:nvSpPr>
        <p:spPr>
          <a:xfrm>
            <a:off x="782434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753CA0-7F26-3CA6-89E7-BEA9EC48D581}"/>
              </a:ext>
            </a:extLst>
          </p:cNvPr>
          <p:cNvSpPr/>
          <p:nvPr/>
        </p:nvSpPr>
        <p:spPr>
          <a:xfrm>
            <a:off x="857146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211FF5-CDE7-4220-7866-BA693578F77B}"/>
              </a:ext>
            </a:extLst>
          </p:cNvPr>
          <p:cNvSpPr/>
          <p:nvPr/>
        </p:nvSpPr>
        <p:spPr>
          <a:xfrm>
            <a:off x="551281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DE9BA8-E9F2-CC61-E719-ACDC17C6A4DA}"/>
              </a:ext>
            </a:extLst>
          </p:cNvPr>
          <p:cNvSpPr/>
          <p:nvPr/>
        </p:nvSpPr>
        <p:spPr>
          <a:xfrm>
            <a:off x="9390590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8F81-5592-A4BB-8DE9-DE4E6286C3FE}"/>
              </a:ext>
            </a:extLst>
          </p:cNvPr>
          <p:cNvSpPr txBox="1"/>
          <p:nvPr/>
        </p:nvSpPr>
        <p:spPr>
          <a:xfrm>
            <a:off x="9191882" y="1456706"/>
            <a:ext cx="200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numbers?</a:t>
            </a:r>
          </a:p>
          <a:p>
            <a:r>
              <a:rPr lang="en-GB" b="1" i="1" dirty="0"/>
              <a:t>Which is greater?</a:t>
            </a:r>
          </a:p>
        </p:txBody>
      </p:sp>
    </p:spTree>
    <p:extLst>
      <p:ext uri="{BB962C8B-B14F-4D97-AF65-F5344CB8AC3E}">
        <p14:creationId xmlns:p14="http://schemas.microsoft.com/office/powerpoint/2010/main" val="927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6524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62 L -0.0638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6458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  <p:bldP spid="2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382869" y="616529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287618" y="5622984"/>
            <a:ext cx="649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6247769" y="1383582"/>
            <a:ext cx="490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1000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60504" y="541470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69150" y="5002668"/>
            <a:ext cx="63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2000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E39167D-DA2F-8F87-1B7F-307381C42EF1}"/>
              </a:ext>
            </a:extLst>
          </p:cNvPr>
          <p:cNvCxnSpPr>
            <a:cxnSpLocks/>
          </p:cNvCxnSpPr>
          <p:nvPr/>
        </p:nvCxnSpPr>
        <p:spPr>
          <a:xfrm flipH="1">
            <a:off x="1440703" y="633059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5DD009A-5055-8BC9-C50D-70DC5C062AC3}"/>
              </a:ext>
            </a:extLst>
          </p:cNvPr>
          <p:cNvCxnSpPr>
            <a:cxnSpLocks/>
          </p:cNvCxnSpPr>
          <p:nvPr/>
        </p:nvCxnSpPr>
        <p:spPr>
          <a:xfrm flipH="1">
            <a:off x="1440703" y="5740002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887F768C-A210-AD9A-8AF1-9E2FA6522401}"/>
              </a:ext>
            </a:extLst>
          </p:cNvPr>
          <p:cNvCxnSpPr>
            <a:cxnSpLocks/>
          </p:cNvCxnSpPr>
          <p:nvPr/>
        </p:nvCxnSpPr>
        <p:spPr>
          <a:xfrm flipH="1">
            <a:off x="1418029" y="516082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49517" y="4427759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3000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F6792A5-70DE-F8E0-9F00-0894F4D8CF5D}"/>
              </a:ext>
            </a:extLst>
          </p:cNvPr>
          <p:cNvCxnSpPr>
            <a:cxnSpLocks/>
          </p:cNvCxnSpPr>
          <p:nvPr/>
        </p:nvCxnSpPr>
        <p:spPr>
          <a:xfrm flipH="1">
            <a:off x="1440703" y="4581648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60404" y="3844315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4000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4ABD8E1-CB78-F10A-4D63-F1B87D9A96A2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48413" y="3258793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5000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4F539AF-9BE3-9EC0-978B-91D121FFC2A4}"/>
              </a:ext>
            </a:extLst>
          </p:cNvPr>
          <p:cNvCxnSpPr>
            <a:cxnSpLocks/>
          </p:cNvCxnSpPr>
          <p:nvPr/>
        </p:nvCxnSpPr>
        <p:spPr>
          <a:xfrm flipH="1">
            <a:off x="1418029" y="3423294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40311" y="2708294"/>
            <a:ext cx="65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6000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1564532-04DB-D680-6A18-91AB5D4AB4BC}"/>
              </a:ext>
            </a:extLst>
          </p:cNvPr>
          <p:cNvCxnSpPr>
            <a:cxnSpLocks/>
          </p:cNvCxnSpPr>
          <p:nvPr/>
        </p:nvCxnSpPr>
        <p:spPr>
          <a:xfrm flipH="1">
            <a:off x="1440703" y="281805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275320" y="2105745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7000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64C2AB1-E853-52A3-734E-98F85971A83B}"/>
              </a:ext>
            </a:extLst>
          </p:cNvPr>
          <p:cNvCxnSpPr>
            <a:cxnSpLocks/>
          </p:cNvCxnSpPr>
          <p:nvPr/>
        </p:nvCxnSpPr>
        <p:spPr>
          <a:xfrm flipH="1">
            <a:off x="1418029" y="224287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287618" y="1531873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8000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88CDE6E-B5EA-6FD1-2CAD-7E9E70A246C9}"/>
              </a:ext>
            </a:extLst>
          </p:cNvPr>
          <p:cNvCxnSpPr>
            <a:cxnSpLocks/>
          </p:cNvCxnSpPr>
          <p:nvPr/>
        </p:nvCxnSpPr>
        <p:spPr>
          <a:xfrm flipH="1">
            <a:off x="1418029" y="1685763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272142" y="952697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9000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E7FBD19-672B-A19D-10F5-8E7D1EB0CD76}"/>
              </a:ext>
            </a:extLst>
          </p:cNvPr>
          <p:cNvCxnSpPr>
            <a:cxnSpLocks/>
          </p:cNvCxnSpPr>
          <p:nvPr/>
        </p:nvCxnSpPr>
        <p:spPr>
          <a:xfrm flipH="1">
            <a:off x="1418029" y="1106586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64224" y="388363"/>
            <a:ext cx="790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10,000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3EE69-ECBC-450B-E1CF-9D33BA7914BD}"/>
              </a:ext>
            </a:extLst>
          </p:cNvPr>
          <p:cNvCxnSpPr>
            <a:cxnSpLocks/>
          </p:cNvCxnSpPr>
          <p:nvPr/>
        </p:nvCxnSpPr>
        <p:spPr>
          <a:xfrm flipH="1">
            <a:off x="1418029" y="527409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3" grpId="0"/>
      <p:bldP spid="3" grpId="1"/>
      <p:bldP spid="500" grpId="0"/>
      <p:bldP spid="500" grpId="1"/>
      <p:bldP spid="158" grpId="0"/>
      <p:bldP spid="158" grpId="1"/>
      <p:bldP spid="160" grpId="0"/>
      <p:bldP spid="160" grpId="1"/>
      <p:bldP spid="162" grpId="0"/>
      <p:bldP spid="162" grpId="1"/>
      <p:bldP spid="164" grpId="0"/>
      <p:bldP spid="164" grpId="1"/>
      <p:bldP spid="166" grpId="0"/>
      <p:bldP spid="166" grpId="1"/>
      <p:bldP spid="168" grpId="0"/>
      <p:bldP spid="168" grpId="1"/>
      <p:bldP spid="170" grpId="0"/>
      <p:bldP spid="170" grpId="1"/>
      <p:bldP spid="173" grpId="0"/>
      <p:bldP spid="173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157441" y="1383582"/>
            <a:ext cx="399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What is the same? What is different?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00835" y="325353"/>
            <a:ext cx="75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10,000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42344" y="3913950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75668" y="1120557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55406" y="2403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29284" y="783771"/>
            <a:ext cx="376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r>
              <a:rPr lang="en-GB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2114995" y="4562518"/>
            <a:ext cx="303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1000             2000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3248486" y="449453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0168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7E37A-7A4F-7867-5FC1-B1274F8B5F4A}"/>
              </a:ext>
            </a:extLst>
          </p:cNvPr>
          <p:cNvCxnSpPr>
            <a:cxnSpLocks/>
          </p:cNvCxnSpPr>
          <p:nvPr/>
        </p:nvCxnSpPr>
        <p:spPr>
          <a:xfrm>
            <a:off x="3151243" y="292240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C9A17-FBF1-93C2-D529-C59A1AA73B0B}"/>
              </a:ext>
            </a:extLst>
          </p:cNvPr>
          <p:cNvCxnSpPr>
            <a:cxnSpLocks/>
          </p:cNvCxnSpPr>
          <p:nvPr/>
        </p:nvCxnSpPr>
        <p:spPr>
          <a:xfrm>
            <a:off x="2158923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7E322-F2CC-148A-50EE-A5C71A977B4E}"/>
              </a:ext>
            </a:extLst>
          </p:cNvPr>
          <p:cNvCxnSpPr>
            <a:cxnSpLocks/>
          </p:cNvCxnSpPr>
          <p:nvPr/>
        </p:nvCxnSpPr>
        <p:spPr>
          <a:xfrm>
            <a:off x="4149150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280980-03E0-3123-44F3-6AB0FC50B542}"/>
              </a:ext>
            </a:extLst>
          </p:cNvPr>
          <p:cNvSpPr txBox="1"/>
          <p:nvPr/>
        </p:nvSpPr>
        <p:spPr>
          <a:xfrm>
            <a:off x="2159321" y="5538590"/>
            <a:ext cx="294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1000            3000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137040-142B-4231-3282-BB7B09F78C0D}"/>
              </a:ext>
            </a:extLst>
          </p:cNvPr>
          <p:cNvSpPr/>
          <p:nvPr/>
        </p:nvSpPr>
        <p:spPr>
          <a:xfrm>
            <a:off x="3248486" y="5516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594072-E4B5-2A74-EB1A-F5EE826190BD}"/>
              </a:ext>
            </a:extLst>
          </p:cNvPr>
          <p:cNvSpPr txBox="1"/>
          <p:nvPr/>
        </p:nvSpPr>
        <p:spPr>
          <a:xfrm>
            <a:off x="7429284" y="4525996"/>
            <a:ext cx="303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5000            3000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6ACA1B-F281-FDB4-B042-EDEAFF6674F6}"/>
              </a:ext>
            </a:extLst>
          </p:cNvPr>
          <p:cNvSpPr/>
          <p:nvPr/>
        </p:nvSpPr>
        <p:spPr>
          <a:xfrm>
            <a:off x="8596109" y="44580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660242-61B3-E3DD-AE7C-7B1054C5B341}"/>
              </a:ext>
            </a:extLst>
          </p:cNvPr>
          <p:cNvCxnSpPr>
            <a:cxnSpLocks/>
          </p:cNvCxnSpPr>
          <p:nvPr/>
        </p:nvCxnSpPr>
        <p:spPr>
          <a:xfrm>
            <a:off x="6144964" y="29268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7292AB-9977-CC00-0DEF-D8AF5E327F94}"/>
              </a:ext>
            </a:extLst>
          </p:cNvPr>
          <p:cNvSpPr txBox="1"/>
          <p:nvPr/>
        </p:nvSpPr>
        <p:spPr>
          <a:xfrm>
            <a:off x="858349" y="368485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20A6C-D5CE-F4F5-F6DB-4415493537F8}"/>
              </a:ext>
            </a:extLst>
          </p:cNvPr>
          <p:cNvSpPr txBox="1"/>
          <p:nvPr/>
        </p:nvSpPr>
        <p:spPr>
          <a:xfrm>
            <a:off x="1840124" y="3689562"/>
            <a:ext cx="7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1BFAC-5D37-B8D7-7AF0-CAB990658C6B}"/>
              </a:ext>
            </a:extLst>
          </p:cNvPr>
          <p:cNvSpPr txBox="1"/>
          <p:nvPr/>
        </p:nvSpPr>
        <p:spPr>
          <a:xfrm>
            <a:off x="2748246" y="3675445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A058B-DA3D-092D-5398-D504D384809C}"/>
              </a:ext>
            </a:extLst>
          </p:cNvPr>
          <p:cNvSpPr txBox="1"/>
          <p:nvPr/>
        </p:nvSpPr>
        <p:spPr>
          <a:xfrm>
            <a:off x="3754158" y="3647209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93F4C-575A-7435-4A47-A2BB55654989}"/>
              </a:ext>
            </a:extLst>
          </p:cNvPr>
          <p:cNvSpPr txBox="1"/>
          <p:nvPr/>
        </p:nvSpPr>
        <p:spPr>
          <a:xfrm>
            <a:off x="4747979" y="3680151"/>
            <a:ext cx="7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6CDF4-80C5-D021-DF70-1E9D893FE6D2}"/>
              </a:ext>
            </a:extLst>
          </p:cNvPr>
          <p:cNvSpPr txBox="1"/>
          <p:nvPr/>
        </p:nvSpPr>
        <p:spPr>
          <a:xfrm>
            <a:off x="5770179" y="3651915"/>
            <a:ext cx="80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7C88C-4BD7-B6E1-7E3D-C13FB229D14E}"/>
              </a:ext>
            </a:extLst>
          </p:cNvPr>
          <p:cNvSpPr txBox="1"/>
          <p:nvPr/>
        </p:nvSpPr>
        <p:spPr>
          <a:xfrm>
            <a:off x="6791824" y="3656621"/>
            <a:ext cx="76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F635B-DBC8-A47D-6F46-5D24EB50CBDA}"/>
              </a:ext>
            </a:extLst>
          </p:cNvPr>
          <p:cNvSpPr txBox="1"/>
          <p:nvPr/>
        </p:nvSpPr>
        <p:spPr>
          <a:xfrm>
            <a:off x="7790653" y="3661327"/>
            <a:ext cx="7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A147F-8441-2105-68C2-A0FFCC336464}"/>
              </a:ext>
            </a:extLst>
          </p:cNvPr>
          <p:cNvSpPr txBox="1"/>
          <p:nvPr/>
        </p:nvSpPr>
        <p:spPr>
          <a:xfrm>
            <a:off x="8779440" y="3666033"/>
            <a:ext cx="76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55300-826B-352C-53ED-298C01DA0F26}"/>
              </a:ext>
            </a:extLst>
          </p:cNvPr>
          <p:cNvSpPr txBox="1"/>
          <p:nvPr/>
        </p:nvSpPr>
        <p:spPr>
          <a:xfrm>
            <a:off x="9797727" y="3642503"/>
            <a:ext cx="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A297D-12BF-6C48-BBC2-17AF78D6A0CA}"/>
              </a:ext>
            </a:extLst>
          </p:cNvPr>
          <p:cNvSpPr txBox="1"/>
          <p:nvPr/>
        </p:nvSpPr>
        <p:spPr>
          <a:xfrm>
            <a:off x="10698262" y="3670739"/>
            <a:ext cx="9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10DCCF-775C-D1E7-93C5-AB54CFAC16BE}"/>
              </a:ext>
            </a:extLst>
          </p:cNvPr>
          <p:cNvCxnSpPr>
            <a:cxnSpLocks/>
          </p:cNvCxnSpPr>
          <p:nvPr/>
        </p:nvCxnSpPr>
        <p:spPr>
          <a:xfrm>
            <a:off x="4149150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82ED52-0975-3A9B-BE14-B7FD1575F980}"/>
              </a:ext>
            </a:extLst>
          </p:cNvPr>
          <p:cNvCxnSpPr>
            <a:cxnSpLocks/>
          </p:cNvCxnSpPr>
          <p:nvPr/>
        </p:nvCxnSpPr>
        <p:spPr>
          <a:xfrm>
            <a:off x="6144964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CDC903-306E-EF49-18DC-57CA88B6A6DC}"/>
              </a:ext>
            </a:extLst>
          </p:cNvPr>
          <p:cNvCxnSpPr>
            <a:cxnSpLocks/>
          </p:cNvCxnSpPr>
          <p:nvPr/>
        </p:nvCxnSpPr>
        <p:spPr>
          <a:xfrm>
            <a:off x="8140778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BC74900-4953-97B1-CFE2-D0B9D8FDD42B}"/>
              </a:ext>
            </a:extLst>
          </p:cNvPr>
          <p:cNvSpPr txBox="1"/>
          <p:nvPr/>
        </p:nvSpPr>
        <p:spPr>
          <a:xfrm>
            <a:off x="7428365" y="5567253"/>
            <a:ext cx="303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5000            7000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246F975-69CD-A0B4-D1F3-E95A05FA2B21}"/>
              </a:ext>
            </a:extLst>
          </p:cNvPr>
          <p:cNvSpPr/>
          <p:nvPr/>
        </p:nvSpPr>
        <p:spPr>
          <a:xfrm>
            <a:off x="8595190" y="549926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5740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3" grpId="0"/>
      <p:bldP spid="24" grpId="0" animBg="1"/>
      <p:bldP spid="44" grpId="0"/>
      <p:bldP spid="4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1000             2000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553132" y="2043700"/>
            <a:ext cx="319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1000             3000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586603" y="2994049"/>
            <a:ext cx="319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1000             5000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352336" y="3944398"/>
            <a:ext cx="370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5000            1000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331663" y="4908295"/>
            <a:ext cx="370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5000           2000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6000             7000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5042007" y="2089657"/>
            <a:ext cx="460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7000             6000 + 1000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3824243" y="3043157"/>
            <a:ext cx="458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5000 + 1000             7000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3731203" y="4007395"/>
            <a:ext cx="47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+ 1000            2000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5148072" y="4886641"/>
            <a:ext cx="525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1000            3000           10,000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10Kg</a:t>
            </a:r>
          </a:p>
        </p:txBody>
      </p:sp>
    </p:spTree>
    <p:extLst>
      <p:ext uri="{BB962C8B-B14F-4D97-AF65-F5344CB8AC3E}">
        <p14:creationId xmlns:p14="http://schemas.microsoft.com/office/powerpoint/2010/main" val="27980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10,000g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10kg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10,000g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10kg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10,000g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10kg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473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1426166"/>
          <a:ext cx="1189736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169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10,000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2409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10,000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111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B705B7-4584-D9BB-F078-66210ED97AC2}"/>
              </a:ext>
            </a:extLst>
          </p:cNvPr>
          <p:cNvSpPr/>
          <p:nvPr/>
        </p:nvSpPr>
        <p:spPr>
          <a:xfrm>
            <a:off x="3894080" y="4996059"/>
            <a:ext cx="1986560" cy="15703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696452" y="1383582"/>
            <a:ext cx="24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How full is the bottle?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B39B2C-1309-A61B-A38F-91249319FF08}"/>
              </a:ext>
            </a:extLst>
          </p:cNvPr>
          <p:cNvGrpSpPr/>
          <p:nvPr/>
        </p:nvGrpSpPr>
        <p:grpSpPr>
          <a:xfrm>
            <a:off x="3852113" y="1491657"/>
            <a:ext cx="1986560" cy="5074759"/>
            <a:chOff x="2239824" y="393700"/>
            <a:chExt cx="2628900" cy="637643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BAE42A-FDE1-665C-9FC6-B44AFB4105B5}"/>
                </a:ext>
              </a:extLst>
            </p:cNvPr>
            <p:cNvSpPr/>
            <p:nvPr/>
          </p:nvSpPr>
          <p:spPr>
            <a:xfrm>
              <a:off x="2239824" y="1752914"/>
              <a:ext cx="2628900" cy="5017218"/>
            </a:xfrm>
            <a:custGeom>
              <a:avLst/>
              <a:gdLst>
                <a:gd name="connsiteX0" fmla="*/ 641346 w 2628900"/>
                <a:gd name="connsiteY0" fmla="*/ 0 h 5017218"/>
                <a:gd name="connsiteX1" fmla="*/ 1987554 w 2628900"/>
                <a:gd name="connsiteY1" fmla="*/ 0 h 5017218"/>
                <a:gd name="connsiteX2" fmla="*/ 2628900 w 2628900"/>
                <a:gd name="connsiteY2" fmla="*/ 641346 h 5017218"/>
                <a:gd name="connsiteX3" fmla="*/ 2628900 w 2628900"/>
                <a:gd name="connsiteY3" fmla="*/ 1556468 h 5017218"/>
                <a:gd name="connsiteX4" fmla="*/ 2557878 w 2628900"/>
                <a:gd name="connsiteY4" fmla="*/ 1556468 h 5017218"/>
                <a:gd name="connsiteX5" fmla="*/ 2234028 w 2628900"/>
                <a:gd name="connsiteY5" fmla="*/ 1880318 h 5017218"/>
                <a:gd name="connsiteX6" fmla="*/ 2557878 w 2628900"/>
                <a:gd name="connsiteY6" fmla="*/ 2204168 h 5017218"/>
                <a:gd name="connsiteX7" fmla="*/ 2628900 w 2628900"/>
                <a:gd name="connsiteY7" fmla="*/ 2204168 h 5017218"/>
                <a:gd name="connsiteX8" fmla="*/ 2628900 w 2628900"/>
                <a:gd name="connsiteY8" fmla="*/ 5017218 h 5017218"/>
                <a:gd name="connsiteX9" fmla="*/ 0 w 2628900"/>
                <a:gd name="connsiteY9" fmla="*/ 5017218 h 5017218"/>
                <a:gd name="connsiteX10" fmla="*/ 0 w 2628900"/>
                <a:gd name="connsiteY10" fmla="*/ 2204168 h 5017218"/>
                <a:gd name="connsiteX11" fmla="*/ 36374 w 2628900"/>
                <a:gd name="connsiteY11" fmla="*/ 2204168 h 5017218"/>
                <a:gd name="connsiteX12" fmla="*/ 360224 w 2628900"/>
                <a:gd name="connsiteY12" fmla="*/ 1880318 h 5017218"/>
                <a:gd name="connsiteX13" fmla="*/ 36374 w 2628900"/>
                <a:gd name="connsiteY13" fmla="*/ 1556468 h 5017218"/>
                <a:gd name="connsiteX14" fmla="*/ 0 w 2628900"/>
                <a:gd name="connsiteY14" fmla="*/ 1556468 h 5017218"/>
                <a:gd name="connsiteX15" fmla="*/ 0 w 2628900"/>
                <a:gd name="connsiteY15" fmla="*/ 641346 h 5017218"/>
                <a:gd name="connsiteX16" fmla="*/ 641346 w 2628900"/>
                <a:gd name="connsiteY16" fmla="*/ 0 h 501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8900" h="5017218">
                  <a:moveTo>
                    <a:pt x="641346" y="0"/>
                  </a:moveTo>
                  <a:lnTo>
                    <a:pt x="1987554" y="0"/>
                  </a:lnTo>
                  <a:cubicBezTo>
                    <a:pt x="2341760" y="0"/>
                    <a:pt x="2628900" y="287140"/>
                    <a:pt x="2628900" y="641346"/>
                  </a:cubicBezTo>
                  <a:lnTo>
                    <a:pt x="2628900" y="1556468"/>
                  </a:lnTo>
                  <a:lnTo>
                    <a:pt x="2557878" y="1556468"/>
                  </a:lnTo>
                  <a:cubicBezTo>
                    <a:pt x="2379021" y="1556468"/>
                    <a:pt x="2234028" y="1701461"/>
                    <a:pt x="2234028" y="1880318"/>
                  </a:cubicBezTo>
                  <a:cubicBezTo>
                    <a:pt x="2234028" y="2059175"/>
                    <a:pt x="2379021" y="2204168"/>
                    <a:pt x="2557878" y="2204168"/>
                  </a:cubicBezTo>
                  <a:lnTo>
                    <a:pt x="2628900" y="2204168"/>
                  </a:lnTo>
                  <a:lnTo>
                    <a:pt x="2628900" y="5017218"/>
                  </a:lnTo>
                  <a:lnTo>
                    <a:pt x="0" y="5017218"/>
                  </a:lnTo>
                  <a:lnTo>
                    <a:pt x="0" y="2204168"/>
                  </a:lnTo>
                  <a:lnTo>
                    <a:pt x="36374" y="2204168"/>
                  </a:lnTo>
                  <a:cubicBezTo>
                    <a:pt x="215231" y="2204168"/>
                    <a:pt x="360224" y="2059175"/>
                    <a:pt x="360224" y="1880318"/>
                  </a:cubicBezTo>
                  <a:cubicBezTo>
                    <a:pt x="360224" y="1701461"/>
                    <a:pt x="215231" y="1556468"/>
                    <a:pt x="36374" y="1556468"/>
                  </a:cubicBezTo>
                  <a:lnTo>
                    <a:pt x="0" y="1556468"/>
                  </a:lnTo>
                  <a:lnTo>
                    <a:pt x="0" y="641346"/>
                  </a:lnTo>
                  <a:cubicBezTo>
                    <a:pt x="0" y="287140"/>
                    <a:pt x="287140" y="0"/>
                    <a:pt x="641346" y="0"/>
                  </a:cubicBezTo>
                  <a:close/>
                </a:path>
              </a:pathLst>
            </a:custGeom>
            <a:no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AFCA5F-2752-50BA-132F-B78940CBD8E3}"/>
                </a:ext>
              </a:extLst>
            </p:cNvPr>
            <p:cNvSpPr/>
            <p:nvPr/>
          </p:nvSpPr>
          <p:spPr>
            <a:xfrm>
              <a:off x="2627174" y="2858532"/>
              <a:ext cx="1854200" cy="1397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478B7E-980C-993E-4C17-A3C551FE2B17}"/>
                </a:ext>
              </a:extLst>
            </p:cNvPr>
            <p:cNvSpPr/>
            <p:nvPr/>
          </p:nvSpPr>
          <p:spPr>
            <a:xfrm>
              <a:off x="2627174" y="3087132"/>
              <a:ext cx="1854200" cy="1397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ADC100F-BFAF-5AEC-A5D4-C00D670DF1B2}"/>
                </a:ext>
              </a:extLst>
            </p:cNvPr>
            <p:cNvSpPr/>
            <p:nvPr/>
          </p:nvSpPr>
          <p:spPr>
            <a:xfrm>
              <a:off x="2627174" y="953532"/>
              <a:ext cx="1854200" cy="799382"/>
            </a:xfrm>
            <a:prstGeom prst="round2SameRect">
              <a:avLst>
                <a:gd name="adj1" fmla="val 24893"/>
                <a:gd name="adj2" fmla="val 959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29B1B3-2E8B-F071-862B-4E079D2234ED}"/>
                </a:ext>
              </a:extLst>
            </p:cNvPr>
            <p:cNvSpPr/>
            <p:nvPr/>
          </p:nvSpPr>
          <p:spPr>
            <a:xfrm>
              <a:off x="2677974" y="126121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30DFBF6-E416-9D6D-CE17-6014B54F41E1}"/>
                </a:ext>
              </a:extLst>
            </p:cNvPr>
            <p:cNvSpPr/>
            <p:nvPr/>
          </p:nvSpPr>
          <p:spPr>
            <a:xfrm>
              <a:off x="2837417" y="126141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F06FBFC-B4C6-6F3F-4E27-2847C6707B4E}"/>
                </a:ext>
              </a:extLst>
            </p:cNvPr>
            <p:cNvSpPr/>
            <p:nvPr/>
          </p:nvSpPr>
          <p:spPr>
            <a:xfrm>
              <a:off x="2984160" y="1260434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061F890-8633-67F6-1408-65F38A44BAF3}"/>
                </a:ext>
              </a:extLst>
            </p:cNvPr>
            <p:cNvSpPr/>
            <p:nvPr/>
          </p:nvSpPr>
          <p:spPr>
            <a:xfrm>
              <a:off x="3130903" y="1260630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BE01BB-C693-D69D-142A-CE4A88F46E9C}"/>
                </a:ext>
              </a:extLst>
            </p:cNvPr>
            <p:cNvSpPr/>
            <p:nvPr/>
          </p:nvSpPr>
          <p:spPr>
            <a:xfrm>
              <a:off x="3277646" y="1260826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FFBAE0-D43C-3701-E538-6865AFA8CC37}"/>
                </a:ext>
              </a:extLst>
            </p:cNvPr>
            <p:cNvSpPr/>
            <p:nvPr/>
          </p:nvSpPr>
          <p:spPr>
            <a:xfrm>
              <a:off x="3424389" y="126102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647A86C-D07A-3304-2D46-A7A41D905D2E}"/>
                </a:ext>
              </a:extLst>
            </p:cNvPr>
            <p:cNvSpPr/>
            <p:nvPr/>
          </p:nvSpPr>
          <p:spPr>
            <a:xfrm>
              <a:off x="3571132" y="1259650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2A7B75-6BDA-7820-F98E-99D3E60FA7BD}"/>
                </a:ext>
              </a:extLst>
            </p:cNvPr>
            <p:cNvSpPr/>
            <p:nvPr/>
          </p:nvSpPr>
          <p:spPr>
            <a:xfrm>
              <a:off x="3717875" y="1259846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FE3A327-1580-7195-A996-73F171675CB5}"/>
                </a:ext>
              </a:extLst>
            </p:cNvPr>
            <p:cNvSpPr/>
            <p:nvPr/>
          </p:nvSpPr>
          <p:spPr>
            <a:xfrm>
              <a:off x="3864618" y="126004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ACEB9AA-9EA3-ACA6-0E5A-7C82469A1250}"/>
                </a:ext>
              </a:extLst>
            </p:cNvPr>
            <p:cNvSpPr/>
            <p:nvPr/>
          </p:nvSpPr>
          <p:spPr>
            <a:xfrm>
              <a:off x="4011361" y="126023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2490347-F7AD-A72B-0435-A844D7CDDB25}"/>
                </a:ext>
              </a:extLst>
            </p:cNvPr>
            <p:cNvSpPr/>
            <p:nvPr/>
          </p:nvSpPr>
          <p:spPr>
            <a:xfrm>
              <a:off x="4158104" y="125925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ADAE8F4-D8E5-CDF6-41C9-DE98D4BA0468}"/>
                </a:ext>
              </a:extLst>
            </p:cNvPr>
            <p:cNvSpPr/>
            <p:nvPr/>
          </p:nvSpPr>
          <p:spPr>
            <a:xfrm>
              <a:off x="4304852" y="1259454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EBAFC37-9A7D-AC40-8728-A7C6C53D491D}"/>
                </a:ext>
              </a:extLst>
            </p:cNvPr>
            <p:cNvSpPr/>
            <p:nvPr/>
          </p:nvSpPr>
          <p:spPr>
            <a:xfrm>
              <a:off x="3258153" y="804519"/>
              <a:ext cx="517326" cy="2728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D9ABFBCB-1BFC-CE1A-8016-32147AE281DC}"/>
                </a:ext>
              </a:extLst>
            </p:cNvPr>
            <p:cNvSpPr/>
            <p:nvPr/>
          </p:nvSpPr>
          <p:spPr>
            <a:xfrm>
              <a:off x="3169013" y="393700"/>
              <a:ext cx="695605" cy="410819"/>
            </a:xfrm>
            <a:prstGeom prst="round2SameRect">
              <a:avLst>
                <a:gd name="adj1" fmla="val 41863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 descr="A water bottle with a lid&#10;&#10;Description automatically generated">
            <a:extLst>
              <a:ext uri="{FF2B5EF4-FFF2-40B4-BE49-F238E27FC236}">
                <a16:creationId xmlns:a16="http://schemas.microsoft.com/office/drawing/2014/main" id="{9D2AB1EC-47D8-9F57-A52A-0FF3EC988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0175" r="80520" b="11482"/>
          <a:stretch/>
        </p:blipFill>
        <p:spPr>
          <a:xfrm>
            <a:off x="1714338" y="2968939"/>
            <a:ext cx="407468" cy="399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F4994-624F-9643-B066-7714FCEEC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5" b="5091"/>
          <a:stretch/>
        </p:blipFill>
        <p:spPr>
          <a:xfrm>
            <a:off x="886335" y="2327948"/>
            <a:ext cx="1240129" cy="1281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D0C5F3-DDCD-F36F-E7C3-0D7BAB0764B7}"/>
              </a:ext>
            </a:extLst>
          </p:cNvPr>
          <p:cNvSpPr/>
          <p:nvPr/>
        </p:nvSpPr>
        <p:spPr>
          <a:xfrm>
            <a:off x="-25175" y="3116987"/>
            <a:ext cx="911510" cy="353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2B03C-D030-41FE-C363-9268520F5C13}"/>
              </a:ext>
            </a:extLst>
          </p:cNvPr>
          <p:cNvSpPr txBox="1"/>
          <p:nvPr/>
        </p:nvSpPr>
        <p:spPr>
          <a:xfrm>
            <a:off x="2785373" y="639755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A6FBB-D10D-8926-A910-4410930CC22A}"/>
              </a:ext>
            </a:extLst>
          </p:cNvPr>
          <p:cNvSpPr txBox="1"/>
          <p:nvPr/>
        </p:nvSpPr>
        <p:spPr>
          <a:xfrm>
            <a:off x="2648451" y="6032445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D73B38-F1E2-0BD7-9F79-1796E8A94AEC}"/>
              </a:ext>
            </a:extLst>
          </p:cNvPr>
          <p:cNvCxnSpPr>
            <a:cxnSpLocks/>
          </p:cNvCxnSpPr>
          <p:nvPr/>
        </p:nvCxnSpPr>
        <p:spPr>
          <a:xfrm>
            <a:off x="3463008" y="2563515"/>
            <a:ext cx="0" cy="40656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629C01-E164-F67E-0A67-12B53992F047}"/>
              </a:ext>
            </a:extLst>
          </p:cNvPr>
          <p:cNvCxnSpPr>
            <a:cxnSpLocks/>
          </p:cNvCxnSpPr>
          <p:nvPr/>
        </p:nvCxnSpPr>
        <p:spPr>
          <a:xfrm flipH="1">
            <a:off x="3239850" y="459063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1B7051-A5CC-21DA-1E3D-CE7C3F9184FD}"/>
              </a:ext>
            </a:extLst>
          </p:cNvPr>
          <p:cNvCxnSpPr>
            <a:cxnSpLocks/>
          </p:cNvCxnSpPr>
          <p:nvPr/>
        </p:nvCxnSpPr>
        <p:spPr>
          <a:xfrm flipH="1">
            <a:off x="3242027" y="377978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5CE207-E92C-BD5E-BCAE-0A22F7C66BB7}"/>
              </a:ext>
            </a:extLst>
          </p:cNvPr>
          <p:cNvCxnSpPr>
            <a:cxnSpLocks/>
          </p:cNvCxnSpPr>
          <p:nvPr/>
        </p:nvCxnSpPr>
        <p:spPr>
          <a:xfrm flipH="1">
            <a:off x="3244204" y="296893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CD799A-6D76-3460-BB06-9F51F7B8E560}"/>
              </a:ext>
            </a:extLst>
          </p:cNvPr>
          <p:cNvCxnSpPr>
            <a:cxnSpLocks/>
          </p:cNvCxnSpPr>
          <p:nvPr/>
        </p:nvCxnSpPr>
        <p:spPr>
          <a:xfrm flipH="1">
            <a:off x="3250735" y="256351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457EEA-1DDE-37DD-0BB5-96A5E03C67A6}"/>
              </a:ext>
            </a:extLst>
          </p:cNvPr>
          <p:cNvCxnSpPr>
            <a:cxnSpLocks/>
          </p:cNvCxnSpPr>
          <p:nvPr/>
        </p:nvCxnSpPr>
        <p:spPr>
          <a:xfrm flipH="1">
            <a:off x="3252912" y="33743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086E43-3774-C98A-CE7F-1BD1311F3834}"/>
              </a:ext>
            </a:extLst>
          </p:cNvPr>
          <p:cNvCxnSpPr>
            <a:cxnSpLocks/>
          </p:cNvCxnSpPr>
          <p:nvPr/>
        </p:nvCxnSpPr>
        <p:spPr>
          <a:xfrm flipH="1">
            <a:off x="3255089" y="499605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A9E4FE-B903-AA2B-AB75-F9C7E8065680}"/>
              </a:ext>
            </a:extLst>
          </p:cNvPr>
          <p:cNvCxnSpPr>
            <a:cxnSpLocks/>
          </p:cNvCxnSpPr>
          <p:nvPr/>
        </p:nvCxnSpPr>
        <p:spPr>
          <a:xfrm flipH="1">
            <a:off x="3257266" y="580690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188412-078F-6FC0-ABBE-D10627B13D52}"/>
              </a:ext>
            </a:extLst>
          </p:cNvPr>
          <p:cNvCxnSpPr>
            <a:cxnSpLocks/>
          </p:cNvCxnSpPr>
          <p:nvPr/>
        </p:nvCxnSpPr>
        <p:spPr>
          <a:xfrm flipH="1">
            <a:off x="3259443" y="621233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62B45C-C208-5F6F-D6F9-6FECB3E7E68D}"/>
              </a:ext>
            </a:extLst>
          </p:cNvPr>
          <p:cNvSpPr txBox="1"/>
          <p:nvPr/>
        </p:nvSpPr>
        <p:spPr>
          <a:xfrm>
            <a:off x="2666863" y="5628930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E568D4-3E5A-E74B-C39C-E7B33BC15422}"/>
              </a:ext>
            </a:extLst>
          </p:cNvPr>
          <p:cNvCxnSpPr>
            <a:cxnSpLocks/>
          </p:cNvCxnSpPr>
          <p:nvPr/>
        </p:nvCxnSpPr>
        <p:spPr>
          <a:xfrm flipH="1">
            <a:off x="3248558" y="661775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EEB31C9-55CF-559F-3D84-A96739ADB979}"/>
              </a:ext>
            </a:extLst>
          </p:cNvPr>
          <p:cNvSpPr txBox="1"/>
          <p:nvPr/>
        </p:nvSpPr>
        <p:spPr>
          <a:xfrm>
            <a:off x="2632122" y="5218383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B568D7-853D-1733-8964-194394A5FCF6}"/>
              </a:ext>
            </a:extLst>
          </p:cNvPr>
          <p:cNvSpPr txBox="1"/>
          <p:nvPr/>
        </p:nvSpPr>
        <p:spPr>
          <a:xfrm>
            <a:off x="2632122" y="4800237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56DD28-CF97-8CD9-778D-9AF7897C2298}"/>
              </a:ext>
            </a:extLst>
          </p:cNvPr>
          <p:cNvSpPr txBox="1"/>
          <p:nvPr/>
        </p:nvSpPr>
        <p:spPr>
          <a:xfrm>
            <a:off x="2632122" y="440541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7D2534-FB27-21DD-2437-FB1036DA1356}"/>
              </a:ext>
            </a:extLst>
          </p:cNvPr>
          <p:cNvSpPr txBox="1"/>
          <p:nvPr/>
        </p:nvSpPr>
        <p:spPr>
          <a:xfrm>
            <a:off x="2648451" y="3993743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A5C94C-513D-18AB-A260-887307441FFC}"/>
              </a:ext>
            </a:extLst>
          </p:cNvPr>
          <p:cNvSpPr txBox="1"/>
          <p:nvPr/>
        </p:nvSpPr>
        <p:spPr>
          <a:xfrm>
            <a:off x="2688634" y="358206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A3DE7C-AA80-3F58-4E42-DED0A2C5580C}"/>
              </a:ext>
            </a:extLst>
          </p:cNvPr>
          <p:cNvSpPr txBox="1"/>
          <p:nvPr/>
        </p:nvSpPr>
        <p:spPr>
          <a:xfrm>
            <a:off x="2688634" y="3160524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79C0DF-9373-A85F-5B60-AB9BC1E97FE4}"/>
              </a:ext>
            </a:extLst>
          </p:cNvPr>
          <p:cNvSpPr txBox="1"/>
          <p:nvPr/>
        </p:nvSpPr>
        <p:spPr>
          <a:xfrm>
            <a:off x="2688634" y="276069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ECF9F9-21D7-F34A-A78E-DE9D1E9900F2}"/>
              </a:ext>
            </a:extLst>
          </p:cNvPr>
          <p:cNvSpPr txBox="1"/>
          <p:nvPr/>
        </p:nvSpPr>
        <p:spPr>
          <a:xfrm>
            <a:off x="2514922" y="2342877"/>
            <a:ext cx="78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1D3C66-E09D-FEC5-1664-FC1AF53F290C}"/>
              </a:ext>
            </a:extLst>
          </p:cNvPr>
          <p:cNvCxnSpPr>
            <a:cxnSpLocks/>
          </p:cNvCxnSpPr>
          <p:nvPr/>
        </p:nvCxnSpPr>
        <p:spPr>
          <a:xfrm flipH="1">
            <a:off x="3261622" y="540148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BA5FE72-F6EA-842E-F910-8B361274217B}"/>
              </a:ext>
            </a:extLst>
          </p:cNvPr>
          <p:cNvCxnSpPr>
            <a:cxnSpLocks/>
          </p:cNvCxnSpPr>
          <p:nvPr/>
        </p:nvCxnSpPr>
        <p:spPr>
          <a:xfrm flipH="1">
            <a:off x="3246381" y="418521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454D154-F8AC-2A2A-24C5-3C6E9096A413}"/>
              </a:ext>
            </a:extLst>
          </p:cNvPr>
          <p:cNvSpPr/>
          <p:nvPr/>
        </p:nvSpPr>
        <p:spPr>
          <a:xfrm>
            <a:off x="7407854" y="3582069"/>
            <a:ext cx="1986560" cy="2997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468777-F1E5-3229-55D1-1EB0578942D3}"/>
              </a:ext>
            </a:extLst>
          </p:cNvPr>
          <p:cNvSpPr txBox="1"/>
          <p:nvPr/>
        </p:nvSpPr>
        <p:spPr>
          <a:xfrm>
            <a:off x="6336760" y="639755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AE3BB6-1544-8A4D-D83B-D4594365E24E}"/>
              </a:ext>
            </a:extLst>
          </p:cNvPr>
          <p:cNvSpPr txBox="1"/>
          <p:nvPr/>
        </p:nvSpPr>
        <p:spPr>
          <a:xfrm>
            <a:off x="6183509" y="440541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8FF594-6EDC-6453-48D9-09CCA051FCE6}"/>
              </a:ext>
            </a:extLst>
          </p:cNvPr>
          <p:cNvSpPr txBox="1"/>
          <p:nvPr/>
        </p:nvSpPr>
        <p:spPr>
          <a:xfrm>
            <a:off x="6050947" y="2342877"/>
            <a:ext cx="80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50A5D33-8BFE-FF59-6F03-5E7AB96E97F1}"/>
              </a:ext>
            </a:extLst>
          </p:cNvPr>
          <p:cNvGrpSpPr/>
          <p:nvPr/>
        </p:nvGrpSpPr>
        <p:grpSpPr>
          <a:xfrm>
            <a:off x="6791237" y="1491657"/>
            <a:ext cx="2961195" cy="5137509"/>
            <a:chOff x="6791237" y="1491657"/>
            <a:chExt cx="2961195" cy="51375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7982ED9-BDF8-4302-8ECF-93A3EFF9C2BA}"/>
                </a:ext>
              </a:extLst>
            </p:cNvPr>
            <p:cNvGrpSpPr/>
            <p:nvPr/>
          </p:nvGrpSpPr>
          <p:grpSpPr>
            <a:xfrm>
              <a:off x="7403500" y="1491657"/>
              <a:ext cx="1986560" cy="5074759"/>
              <a:chOff x="2239824" y="393700"/>
              <a:chExt cx="2628900" cy="637643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A7C6432-CB72-B4E6-F0B4-135319B3FEFA}"/>
                  </a:ext>
                </a:extLst>
              </p:cNvPr>
              <p:cNvSpPr/>
              <p:nvPr/>
            </p:nvSpPr>
            <p:spPr>
              <a:xfrm>
                <a:off x="2239824" y="1752914"/>
                <a:ext cx="2628900" cy="5017218"/>
              </a:xfrm>
              <a:custGeom>
                <a:avLst/>
                <a:gdLst>
                  <a:gd name="connsiteX0" fmla="*/ 641346 w 2628900"/>
                  <a:gd name="connsiteY0" fmla="*/ 0 h 5017218"/>
                  <a:gd name="connsiteX1" fmla="*/ 1987554 w 2628900"/>
                  <a:gd name="connsiteY1" fmla="*/ 0 h 5017218"/>
                  <a:gd name="connsiteX2" fmla="*/ 2628900 w 2628900"/>
                  <a:gd name="connsiteY2" fmla="*/ 641346 h 5017218"/>
                  <a:gd name="connsiteX3" fmla="*/ 2628900 w 2628900"/>
                  <a:gd name="connsiteY3" fmla="*/ 1556468 h 5017218"/>
                  <a:gd name="connsiteX4" fmla="*/ 2557878 w 2628900"/>
                  <a:gd name="connsiteY4" fmla="*/ 1556468 h 5017218"/>
                  <a:gd name="connsiteX5" fmla="*/ 2234028 w 2628900"/>
                  <a:gd name="connsiteY5" fmla="*/ 1880318 h 5017218"/>
                  <a:gd name="connsiteX6" fmla="*/ 2557878 w 2628900"/>
                  <a:gd name="connsiteY6" fmla="*/ 2204168 h 5017218"/>
                  <a:gd name="connsiteX7" fmla="*/ 2628900 w 2628900"/>
                  <a:gd name="connsiteY7" fmla="*/ 2204168 h 5017218"/>
                  <a:gd name="connsiteX8" fmla="*/ 2628900 w 2628900"/>
                  <a:gd name="connsiteY8" fmla="*/ 5017218 h 5017218"/>
                  <a:gd name="connsiteX9" fmla="*/ 0 w 2628900"/>
                  <a:gd name="connsiteY9" fmla="*/ 5017218 h 5017218"/>
                  <a:gd name="connsiteX10" fmla="*/ 0 w 2628900"/>
                  <a:gd name="connsiteY10" fmla="*/ 2204168 h 5017218"/>
                  <a:gd name="connsiteX11" fmla="*/ 36374 w 2628900"/>
                  <a:gd name="connsiteY11" fmla="*/ 2204168 h 5017218"/>
                  <a:gd name="connsiteX12" fmla="*/ 360224 w 2628900"/>
                  <a:gd name="connsiteY12" fmla="*/ 1880318 h 5017218"/>
                  <a:gd name="connsiteX13" fmla="*/ 36374 w 2628900"/>
                  <a:gd name="connsiteY13" fmla="*/ 1556468 h 5017218"/>
                  <a:gd name="connsiteX14" fmla="*/ 0 w 2628900"/>
                  <a:gd name="connsiteY14" fmla="*/ 1556468 h 5017218"/>
                  <a:gd name="connsiteX15" fmla="*/ 0 w 2628900"/>
                  <a:gd name="connsiteY15" fmla="*/ 641346 h 5017218"/>
                  <a:gd name="connsiteX16" fmla="*/ 641346 w 2628900"/>
                  <a:gd name="connsiteY16" fmla="*/ 0 h 501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28900" h="5017218">
                    <a:moveTo>
                      <a:pt x="641346" y="0"/>
                    </a:moveTo>
                    <a:lnTo>
                      <a:pt x="1987554" y="0"/>
                    </a:lnTo>
                    <a:cubicBezTo>
                      <a:pt x="2341760" y="0"/>
                      <a:pt x="2628900" y="287140"/>
                      <a:pt x="2628900" y="641346"/>
                    </a:cubicBezTo>
                    <a:lnTo>
                      <a:pt x="2628900" y="1556468"/>
                    </a:lnTo>
                    <a:lnTo>
                      <a:pt x="2557878" y="1556468"/>
                    </a:lnTo>
                    <a:cubicBezTo>
                      <a:pt x="2379021" y="1556468"/>
                      <a:pt x="2234028" y="1701461"/>
                      <a:pt x="2234028" y="1880318"/>
                    </a:cubicBezTo>
                    <a:cubicBezTo>
                      <a:pt x="2234028" y="2059175"/>
                      <a:pt x="2379021" y="2204168"/>
                      <a:pt x="2557878" y="2204168"/>
                    </a:cubicBezTo>
                    <a:lnTo>
                      <a:pt x="2628900" y="2204168"/>
                    </a:lnTo>
                    <a:lnTo>
                      <a:pt x="2628900" y="5017218"/>
                    </a:lnTo>
                    <a:lnTo>
                      <a:pt x="0" y="5017218"/>
                    </a:lnTo>
                    <a:lnTo>
                      <a:pt x="0" y="2204168"/>
                    </a:lnTo>
                    <a:lnTo>
                      <a:pt x="36374" y="2204168"/>
                    </a:lnTo>
                    <a:cubicBezTo>
                      <a:pt x="215231" y="2204168"/>
                      <a:pt x="360224" y="2059175"/>
                      <a:pt x="360224" y="1880318"/>
                    </a:cubicBezTo>
                    <a:cubicBezTo>
                      <a:pt x="360224" y="1701461"/>
                      <a:pt x="215231" y="1556468"/>
                      <a:pt x="36374" y="1556468"/>
                    </a:cubicBezTo>
                    <a:lnTo>
                      <a:pt x="0" y="1556468"/>
                    </a:lnTo>
                    <a:lnTo>
                      <a:pt x="0" y="641346"/>
                    </a:lnTo>
                    <a:cubicBezTo>
                      <a:pt x="0" y="287140"/>
                      <a:pt x="287140" y="0"/>
                      <a:pt x="641346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4CB9E84-6092-9738-CBFE-D42FF327BE40}"/>
                  </a:ext>
                </a:extLst>
              </p:cNvPr>
              <p:cNvSpPr/>
              <p:nvPr/>
            </p:nvSpPr>
            <p:spPr>
              <a:xfrm>
                <a:off x="2627174" y="28585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007830E-0B19-07B9-C168-3F8F6857EFBA}"/>
                  </a:ext>
                </a:extLst>
              </p:cNvPr>
              <p:cNvSpPr/>
              <p:nvPr/>
            </p:nvSpPr>
            <p:spPr>
              <a:xfrm>
                <a:off x="2627174" y="30871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Top Corners Rounded 63">
                <a:extLst>
                  <a:ext uri="{FF2B5EF4-FFF2-40B4-BE49-F238E27FC236}">
                    <a16:creationId xmlns:a16="http://schemas.microsoft.com/office/drawing/2014/main" id="{DC7C2E71-3AC5-07CA-2040-9C24DCA7F982}"/>
                  </a:ext>
                </a:extLst>
              </p:cNvPr>
              <p:cNvSpPr/>
              <p:nvPr/>
            </p:nvSpPr>
            <p:spPr>
              <a:xfrm>
                <a:off x="2627174" y="953532"/>
                <a:ext cx="1854200" cy="799382"/>
              </a:xfrm>
              <a:prstGeom prst="round2SameRect">
                <a:avLst>
                  <a:gd name="adj1" fmla="val 24893"/>
                  <a:gd name="adj2" fmla="val 959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263D682C-B4F0-3DD2-0EE9-9A67B50F9FDD}"/>
                  </a:ext>
                </a:extLst>
              </p:cNvPr>
              <p:cNvSpPr/>
              <p:nvPr/>
            </p:nvSpPr>
            <p:spPr>
              <a:xfrm>
                <a:off x="2677974" y="126121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A301748-B480-835F-2E82-5613C6BBEC0C}"/>
                  </a:ext>
                </a:extLst>
              </p:cNvPr>
              <p:cNvSpPr/>
              <p:nvPr/>
            </p:nvSpPr>
            <p:spPr>
              <a:xfrm>
                <a:off x="2837417" y="126141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D29AF9B-16B8-4B67-20F7-C0603E9F7C7D}"/>
                  </a:ext>
                </a:extLst>
              </p:cNvPr>
              <p:cNvSpPr/>
              <p:nvPr/>
            </p:nvSpPr>
            <p:spPr>
              <a:xfrm>
                <a:off x="2984160" y="126043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BC9FD78-15DE-046A-04BA-67914DC9384C}"/>
                  </a:ext>
                </a:extLst>
              </p:cNvPr>
              <p:cNvSpPr/>
              <p:nvPr/>
            </p:nvSpPr>
            <p:spPr>
              <a:xfrm>
                <a:off x="3130903" y="126063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67640C9-B33B-8147-4D0D-A819A091FD9D}"/>
                  </a:ext>
                </a:extLst>
              </p:cNvPr>
              <p:cNvSpPr/>
              <p:nvPr/>
            </p:nvSpPr>
            <p:spPr>
              <a:xfrm>
                <a:off x="3277646" y="126082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0EBB44F-A8E1-F8B9-395E-FBF9EEA55FF5}"/>
                  </a:ext>
                </a:extLst>
              </p:cNvPr>
              <p:cNvSpPr/>
              <p:nvPr/>
            </p:nvSpPr>
            <p:spPr>
              <a:xfrm>
                <a:off x="3424389" y="126102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0995055-954E-845E-4F14-367C416D2342}"/>
                  </a:ext>
                </a:extLst>
              </p:cNvPr>
              <p:cNvSpPr/>
              <p:nvPr/>
            </p:nvSpPr>
            <p:spPr>
              <a:xfrm>
                <a:off x="3571132" y="125965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55131245-4A64-3A8F-A074-8D1D77092C00}"/>
                  </a:ext>
                </a:extLst>
              </p:cNvPr>
              <p:cNvSpPr/>
              <p:nvPr/>
            </p:nvSpPr>
            <p:spPr>
              <a:xfrm>
                <a:off x="3717875" y="125984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968F2194-7A98-D92B-696F-5CDD1E4CC73F}"/>
                  </a:ext>
                </a:extLst>
              </p:cNvPr>
              <p:cNvSpPr/>
              <p:nvPr/>
            </p:nvSpPr>
            <p:spPr>
              <a:xfrm>
                <a:off x="3864618" y="126004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EDEF4F93-3B89-C636-74CC-C1855019C74F}"/>
                  </a:ext>
                </a:extLst>
              </p:cNvPr>
              <p:cNvSpPr/>
              <p:nvPr/>
            </p:nvSpPr>
            <p:spPr>
              <a:xfrm>
                <a:off x="4011361" y="126023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0F684DE8-BDA6-BC8A-B6A8-E674F6D1DFCD}"/>
                  </a:ext>
                </a:extLst>
              </p:cNvPr>
              <p:cNvSpPr/>
              <p:nvPr/>
            </p:nvSpPr>
            <p:spPr>
              <a:xfrm>
                <a:off x="4158104" y="125925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193252A-8F77-E77D-1A97-0C0CF5AFAD5A}"/>
                  </a:ext>
                </a:extLst>
              </p:cNvPr>
              <p:cNvSpPr/>
              <p:nvPr/>
            </p:nvSpPr>
            <p:spPr>
              <a:xfrm>
                <a:off x="4304852" y="125945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52D9769-DB20-7928-A03C-DA54C85E4112}"/>
                  </a:ext>
                </a:extLst>
              </p:cNvPr>
              <p:cNvSpPr/>
              <p:nvPr/>
            </p:nvSpPr>
            <p:spPr>
              <a:xfrm>
                <a:off x="3258153" y="804519"/>
                <a:ext cx="517326" cy="27289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Top Corners Rounded 77">
                <a:extLst>
                  <a:ext uri="{FF2B5EF4-FFF2-40B4-BE49-F238E27FC236}">
                    <a16:creationId xmlns:a16="http://schemas.microsoft.com/office/drawing/2014/main" id="{F5E38446-5D79-8F8A-DCBA-0BFD2C399676}"/>
                  </a:ext>
                </a:extLst>
              </p:cNvPr>
              <p:cNvSpPr/>
              <p:nvPr/>
            </p:nvSpPr>
            <p:spPr>
              <a:xfrm>
                <a:off x="3169013" y="393700"/>
                <a:ext cx="695605" cy="410819"/>
              </a:xfrm>
              <a:prstGeom prst="round2SameRect">
                <a:avLst>
                  <a:gd name="adj1" fmla="val 41863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CA5E4CF-5986-E964-79AA-272D3DEBB809}"/>
                </a:ext>
              </a:extLst>
            </p:cNvPr>
            <p:cNvSpPr/>
            <p:nvPr/>
          </p:nvSpPr>
          <p:spPr>
            <a:xfrm>
              <a:off x="9137021" y="3808559"/>
              <a:ext cx="615411" cy="5461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576B612-9819-937B-BE82-DB4E42699383}"/>
                </a:ext>
              </a:extLst>
            </p:cNvPr>
            <p:cNvSpPr/>
            <p:nvPr/>
          </p:nvSpPr>
          <p:spPr>
            <a:xfrm>
              <a:off x="7027545" y="3792228"/>
              <a:ext cx="615411" cy="5461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3584F6-223E-8500-C54E-9E3D9F10DA3E}"/>
                </a:ext>
              </a:extLst>
            </p:cNvPr>
            <p:cNvCxnSpPr>
              <a:cxnSpLocks/>
            </p:cNvCxnSpPr>
            <p:nvPr/>
          </p:nvCxnSpPr>
          <p:spPr>
            <a:xfrm>
              <a:off x="7014395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05263A3-417A-A350-7163-EDF8DD3FE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1237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3C9894-E618-F435-1E61-0F5391848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3414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851418A-9626-91AF-E7DE-97A6FAD77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5591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6843F3-E4B2-EC69-4138-DD70EFD97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2122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C455AE-1D34-AE48-1300-57B079A9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299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83707F9-3B80-7B5C-F325-DE29E30A0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476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6CE4CED-1428-48B8-A159-CC5482DA6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8653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441AA75-C8D9-8F67-EA8D-21C1FC7F3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830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058EE43-4B01-016E-79D8-6157E3489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9945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DBCD40F-9FA2-F2A9-C1FE-7EFCA4FC5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3009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3B380F3-7DA8-A8D6-3315-86286877A2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68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C82F57-D33F-4AA9-1068-B4C3C39BAC9D}"/>
              </a:ext>
            </a:extLst>
          </p:cNvPr>
          <p:cNvSpPr txBox="1"/>
          <p:nvPr/>
        </p:nvSpPr>
        <p:spPr>
          <a:xfrm rot="16200000">
            <a:off x="2057021" y="4417778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Millilitres</a:t>
            </a:r>
          </a:p>
        </p:txBody>
      </p:sp>
    </p:spTree>
    <p:extLst>
      <p:ext uri="{BB962C8B-B14F-4D97-AF65-F5344CB8AC3E}">
        <p14:creationId xmlns:p14="http://schemas.microsoft.com/office/powerpoint/2010/main" val="39489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 animBg="1"/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95007" y="783771"/>
            <a:ext cx="3699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DDA11-6CA3-8AEC-E032-8AE40F1DE0B0}"/>
              </a:ext>
            </a:extLst>
          </p:cNvPr>
          <p:cNvSpPr txBox="1"/>
          <p:nvPr/>
        </p:nvSpPr>
        <p:spPr>
          <a:xfrm>
            <a:off x="513736" y="4726625"/>
            <a:ext cx="78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72FB8F-D369-33CC-FE7F-83E6C59C91E3}"/>
              </a:ext>
            </a:extLst>
          </p:cNvPr>
          <p:cNvSpPr/>
          <p:nvPr/>
        </p:nvSpPr>
        <p:spPr>
          <a:xfrm>
            <a:off x="2023100" y="4561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2000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8B6FB-42A1-BF6D-9055-0F8B45114EB9}"/>
              </a:ext>
            </a:extLst>
          </p:cNvPr>
          <p:cNvSpPr txBox="1"/>
          <p:nvPr/>
        </p:nvSpPr>
        <p:spPr>
          <a:xfrm>
            <a:off x="3552136" y="4719512"/>
            <a:ext cx="76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3000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33FFAA-195A-7138-7FFC-ED0682DB6458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1457505" y="491498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B26411-5505-2521-6281-D2EBCEECDC4C}"/>
              </a:ext>
            </a:extLst>
          </p:cNvPr>
          <p:cNvCxnSpPr>
            <a:cxnSpLocks/>
          </p:cNvCxnSpPr>
          <p:nvPr/>
        </p:nvCxnSpPr>
        <p:spPr>
          <a:xfrm>
            <a:off x="2798141" y="492210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52574-8258-8ADF-C899-13C11CC81675}"/>
              </a:ext>
            </a:extLst>
          </p:cNvPr>
          <p:cNvSpPr txBox="1"/>
          <p:nvPr/>
        </p:nvSpPr>
        <p:spPr>
          <a:xfrm>
            <a:off x="510915" y="4312381"/>
            <a:ext cx="1344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87CBBF-5472-BB15-7A3C-313EF1A1CACD}"/>
              </a:ext>
            </a:extLst>
          </p:cNvPr>
          <p:cNvSpPr txBox="1"/>
          <p:nvPr/>
        </p:nvSpPr>
        <p:spPr>
          <a:xfrm>
            <a:off x="3174217" y="4334785"/>
            <a:ext cx="152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more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D61B0-DA56-CFEB-A564-2359EB77A0A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6D9BE4-4B9A-4A7B-B616-F0AA414249F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1FE787-AE00-A056-F95D-F3F6482AAB71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21AE07D-C5DB-AE0B-B9C4-9F6B2A2CFF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62635B3-772B-B10E-C62A-8FBAF927233A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90BDD2-C3FA-9293-41E7-88801CB045AE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B93CBF-68DD-A19B-C093-E08FC1185FAA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C7595A-0423-F7DE-6067-3388F31AA52E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A464AC-DC70-9B78-3FC1-088A7AFA35F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C93452-B2E5-05C9-BC96-5AA5557D523D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49C902E-844A-AE9D-7AA9-9CBBA738F85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C127E8-CB81-4AC6-0726-357FE5D87E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E888EAB-0665-9F89-8A43-E98E473952EA}"/>
              </a:ext>
            </a:extLst>
          </p:cNvPr>
          <p:cNvCxnSpPr/>
          <p:nvPr/>
        </p:nvCxnSpPr>
        <p:spPr>
          <a:xfrm>
            <a:off x="3154657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7BBA41D-290E-DC12-49B4-267F54804E15}"/>
              </a:ext>
            </a:extLst>
          </p:cNvPr>
          <p:cNvCxnSpPr/>
          <p:nvPr/>
        </p:nvCxnSpPr>
        <p:spPr>
          <a:xfrm>
            <a:off x="4149150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A1F36AB-DFE6-678F-5CFC-B0D34656C89D}"/>
              </a:ext>
            </a:extLst>
          </p:cNvPr>
          <p:cNvSpPr txBox="1"/>
          <p:nvPr/>
        </p:nvSpPr>
        <p:spPr>
          <a:xfrm>
            <a:off x="480233" y="6049457"/>
            <a:ext cx="78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CAFE74E-F57F-4403-8805-25943B0223CC}"/>
              </a:ext>
            </a:extLst>
          </p:cNvPr>
          <p:cNvSpPr/>
          <p:nvPr/>
        </p:nvSpPr>
        <p:spPr>
          <a:xfrm>
            <a:off x="1989597" y="58838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3000</a:t>
            </a:r>
            <a:endParaRPr lang="en-GB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D3C32AE-02EF-2B29-FFCA-BAC3B8B23C09}"/>
              </a:ext>
            </a:extLst>
          </p:cNvPr>
          <p:cNvSpPr txBox="1"/>
          <p:nvPr/>
        </p:nvSpPr>
        <p:spPr>
          <a:xfrm>
            <a:off x="3518633" y="6042344"/>
            <a:ext cx="76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4000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D9FE37-DEF7-2A86-84C4-37051D64576A}"/>
              </a:ext>
            </a:extLst>
          </p:cNvPr>
          <p:cNvCxnSpPr>
            <a:stCxn id="186" idx="2"/>
          </p:cNvCxnSpPr>
          <p:nvPr/>
        </p:nvCxnSpPr>
        <p:spPr>
          <a:xfrm flipH="1" flipV="1">
            <a:off x="1424002" y="623782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45D42BA-EF6F-B299-A1FB-7A1C15189569}"/>
              </a:ext>
            </a:extLst>
          </p:cNvPr>
          <p:cNvCxnSpPr>
            <a:cxnSpLocks/>
          </p:cNvCxnSpPr>
          <p:nvPr/>
        </p:nvCxnSpPr>
        <p:spPr>
          <a:xfrm>
            <a:off x="2764638" y="624493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8CE291E-F9BA-2959-D2EC-0BC31B643ED2}"/>
              </a:ext>
            </a:extLst>
          </p:cNvPr>
          <p:cNvCxnSpPr/>
          <p:nvPr/>
        </p:nvCxnSpPr>
        <p:spPr>
          <a:xfrm>
            <a:off x="101365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1536A951-7F35-0211-190E-610090FFFCC9}"/>
              </a:ext>
            </a:extLst>
          </p:cNvPr>
          <p:cNvSpPr txBox="1"/>
          <p:nvPr/>
        </p:nvSpPr>
        <p:spPr>
          <a:xfrm>
            <a:off x="6102182" y="4737196"/>
            <a:ext cx="100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8000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7F58F40-AC56-42E1-03D0-7D73F4087BAB}"/>
              </a:ext>
            </a:extLst>
          </p:cNvPr>
          <p:cNvSpPr/>
          <p:nvPr/>
        </p:nvSpPr>
        <p:spPr>
          <a:xfrm>
            <a:off x="7832003" y="457161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9000</a:t>
            </a:r>
            <a:endParaRPr lang="en-GB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3B81F29-685D-CE54-B5A0-F140770E7EF7}"/>
              </a:ext>
            </a:extLst>
          </p:cNvPr>
          <p:cNvSpPr txBox="1"/>
          <p:nvPr/>
        </p:nvSpPr>
        <p:spPr>
          <a:xfrm>
            <a:off x="9361039" y="4730083"/>
            <a:ext cx="100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51F421A-AE58-45BC-D4A7-D8D8478CC252}"/>
              </a:ext>
            </a:extLst>
          </p:cNvPr>
          <p:cNvCxnSpPr>
            <a:stCxn id="194" idx="2"/>
          </p:cNvCxnSpPr>
          <p:nvPr/>
        </p:nvCxnSpPr>
        <p:spPr>
          <a:xfrm flipH="1" flipV="1">
            <a:off x="7266408" y="492555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B91027A-DB1C-F897-C62A-F6948AE9919A}"/>
              </a:ext>
            </a:extLst>
          </p:cNvPr>
          <p:cNvCxnSpPr>
            <a:cxnSpLocks/>
          </p:cNvCxnSpPr>
          <p:nvPr/>
        </p:nvCxnSpPr>
        <p:spPr>
          <a:xfrm>
            <a:off x="8607044" y="493267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79803-10F8-C7E7-3A43-CA1EB734155E}"/>
              </a:ext>
            </a:extLst>
          </p:cNvPr>
          <p:cNvCxnSpPr/>
          <p:nvPr/>
        </p:nvCxnSpPr>
        <p:spPr>
          <a:xfrm>
            <a:off x="11031718" y="2884714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918A175-7588-BE80-3B4F-A27697AB9F58}"/>
              </a:ext>
            </a:extLst>
          </p:cNvPr>
          <p:cNvSpPr txBox="1"/>
          <p:nvPr/>
        </p:nvSpPr>
        <p:spPr>
          <a:xfrm>
            <a:off x="6112141" y="6122088"/>
            <a:ext cx="100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9000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F10710F-A9AE-9DE7-AD4F-D94A3C419B3A}"/>
              </a:ext>
            </a:extLst>
          </p:cNvPr>
          <p:cNvSpPr/>
          <p:nvPr/>
        </p:nvSpPr>
        <p:spPr>
          <a:xfrm>
            <a:off x="7841962" y="59565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/>
              <a:t>10,000</a:t>
            </a:r>
            <a:endParaRPr lang="en-GB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6D03DE4-1B68-CF18-CB92-260E41B8D183}"/>
              </a:ext>
            </a:extLst>
          </p:cNvPr>
          <p:cNvSpPr txBox="1"/>
          <p:nvPr/>
        </p:nvSpPr>
        <p:spPr>
          <a:xfrm>
            <a:off x="9370998" y="6114975"/>
            <a:ext cx="100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11,000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F8099B0-6B71-0670-645C-B3E41E674DE0}"/>
              </a:ext>
            </a:extLst>
          </p:cNvPr>
          <p:cNvCxnSpPr>
            <a:stCxn id="202" idx="2"/>
          </p:cNvCxnSpPr>
          <p:nvPr/>
        </p:nvCxnSpPr>
        <p:spPr>
          <a:xfrm flipH="1" flipV="1">
            <a:off x="7276367" y="63104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8A10C80-7A48-257F-DE7B-28C9440EEA28}"/>
              </a:ext>
            </a:extLst>
          </p:cNvPr>
          <p:cNvCxnSpPr>
            <a:cxnSpLocks/>
          </p:cNvCxnSpPr>
          <p:nvPr/>
        </p:nvCxnSpPr>
        <p:spPr>
          <a:xfrm>
            <a:off x="8617003" y="63175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8F769D-151F-1E93-3EFF-518DF801BDC7}"/>
              </a:ext>
            </a:extLst>
          </p:cNvPr>
          <p:cNvSpPr txBox="1"/>
          <p:nvPr/>
        </p:nvSpPr>
        <p:spPr>
          <a:xfrm>
            <a:off x="858349" y="368485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7A12B-0FB4-350B-66A3-A7BEC9836415}"/>
              </a:ext>
            </a:extLst>
          </p:cNvPr>
          <p:cNvSpPr txBox="1"/>
          <p:nvPr/>
        </p:nvSpPr>
        <p:spPr>
          <a:xfrm>
            <a:off x="1840124" y="3689562"/>
            <a:ext cx="7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CD867-662A-AC38-54D4-6D4DCD3EC6A9}"/>
              </a:ext>
            </a:extLst>
          </p:cNvPr>
          <p:cNvSpPr txBox="1"/>
          <p:nvPr/>
        </p:nvSpPr>
        <p:spPr>
          <a:xfrm>
            <a:off x="2748246" y="3675445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87EB1-C44D-955F-CCD5-08A834F1BCF3}"/>
              </a:ext>
            </a:extLst>
          </p:cNvPr>
          <p:cNvSpPr txBox="1"/>
          <p:nvPr/>
        </p:nvSpPr>
        <p:spPr>
          <a:xfrm>
            <a:off x="3754158" y="3647209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236A-1129-F69F-63A6-D40B5BDFCF3F}"/>
              </a:ext>
            </a:extLst>
          </p:cNvPr>
          <p:cNvSpPr txBox="1"/>
          <p:nvPr/>
        </p:nvSpPr>
        <p:spPr>
          <a:xfrm>
            <a:off x="4747979" y="3680151"/>
            <a:ext cx="7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C260B-B8CA-29F3-3FF8-359DFBCBA5F9}"/>
              </a:ext>
            </a:extLst>
          </p:cNvPr>
          <p:cNvSpPr txBox="1"/>
          <p:nvPr/>
        </p:nvSpPr>
        <p:spPr>
          <a:xfrm>
            <a:off x="5770179" y="3651915"/>
            <a:ext cx="80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3A2A4-8359-0A49-D76F-2E6C3A9A92B6}"/>
              </a:ext>
            </a:extLst>
          </p:cNvPr>
          <p:cNvSpPr txBox="1"/>
          <p:nvPr/>
        </p:nvSpPr>
        <p:spPr>
          <a:xfrm>
            <a:off x="6791824" y="3656621"/>
            <a:ext cx="76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F9B43-CDF7-54E3-526E-A08C8373977A}"/>
              </a:ext>
            </a:extLst>
          </p:cNvPr>
          <p:cNvSpPr txBox="1"/>
          <p:nvPr/>
        </p:nvSpPr>
        <p:spPr>
          <a:xfrm>
            <a:off x="7790653" y="3661327"/>
            <a:ext cx="7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EAC3B-744D-1A5E-DB9B-1A5A22A1E6F6}"/>
              </a:ext>
            </a:extLst>
          </p:cNvPr>
          <p:cNvSpPr txBox="1"/>
          <p:nvPr/>
        </p:nvSpPr>
        <p:spPr>
          <a:xfrm>
            <a:off x="8779440" y="3666033"/>
            <a:ext cx="76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D0596-EE8C-49F4-A639-99ED7F148997}"/>
              </a:ext>
            </a:extLst>
          </p:cNvPr>
          <p:cNvSpPr txBox="1"/>
          <p:nvPr/>
        </p:nvSpPr>
        <p:spPr>
          <a:xfrm>
            <a:off x="9797727" y="3642503"/>
            <a:ext cx="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99645-9B02-9F54-07DC-8D033B16C5A2}"/>
              </a:ext>
            </a:extLst>
          </p:cNvPr>
          <p:cNvSpPr txBox="1"/>
          <p:nvPr/>
        </p:nvSpPr>
        <p:spPr>
          <a:xfrm>
            <a:off x="10698262" y="3670739"/>
            <a:ext cx="9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68D45-18E2-0233-F6A2-D6571FEEFE64}"/>
              </a:ext>
            </a:extLst>
          </p:cNvPr>
          <p:cNvSpPr txBox="1"/>
          <p:nvPr/>
        </p:nvSpPr>
        <p:spPr>
          <a:xfrm>
            <a:off x="487941" y="5606976"/>
            <a:ext cx="1344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less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FF6A4-42A7-CDFF-5EB3-F158CA15177E}"/>
              </a:ext>
            </a:extLst>
          </p:cNvPr>
          <p:cNvSpPr txBox="1"/>
          <p:nvPr/>
        </p:nvSpPr>
        <p:spPr>
          <a:xfrm>
            <a:off x="3151243" y="5629380"/>
            <a:ext cx="152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A247E-8E43-B069-A8D9-BA54C2C47E36}"/>
              </a:ext>
            </a:extLst>
          </p:cNvPr>
          <p:cNvSpPr txBox="1"/>
          <p:nvPr/>
        </p:nvSpPr>
        <p:spPr>
          <a:xfrm>
            <a:off x="6165710" y="4324957"/>
            <a:ext cx="1344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242EB-F119-3A26-3622-6323BFCABD89}"/>
              </a:ext>
            </a:extLst>
          </p:cNvPr>
          <p:cNvSpPr txBox="1"/>
          <p:nvPr/>
        </p:nvSpPr>
        <p:spPr>
          <a:xfrm>
            <a:off x="8829012" y="4347361"/>
            <a:ext cx="152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DC0BB-98FA-5293-B8C0-0247CE4842F4}"/>
              </a:ext>
            </a:extLst>
          </p:cNvPr>
          <p:cNvSpPr txBox="1"/>
          <p:nvPr/>
        </p:nvSpPr>
        <p:spPr>
          <a:xfrm>
            <a:off x="6142736" y="5619552"/>
            <a:ext cx="1344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less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F88376-70B1-3109-F96A-1DF311236921}"/>
              </a:ext>
            </a:extLst>
          </p:cNvPr>
          <p:cNvSpPr txBox="1"/>
          <p:nvPr/>
        </p:nvSpPr>
        <p:spPr>
          <a:xfrm>
            <a:off x="8806038" y="5641956"/>
            <a:ext cx="152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One-thousand more</a:t>
            </a:r>
          </a:p>
        </p:txBody>
      </p:sp>
    </p:spTree>
    <p:extLst>
      <p:ext uri="{BB962C8B-B14F-4D97-AF65-F5344CB8AC3E}">
        <p14:creationId xmlns:p14="http://schemas.microsoft.com/office/powerpoint/2010/main" val="20411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  <p:bldP spid="32" grpId="0"/>
      <p:bldP spid="33" grpId="0"/>
      <p:bldP spid="185" grpId="0"/>
      <p:bldP spid="186" grpId="0" animBg="1"/>
      <p:bldP spid="187" grpId="0"/>
      <p:bldP spid="193" grpId="0"/>
      <p:bldP spid="194" grpId="0" animBg="1"/>
      <p:bldP spid="195" grpId="0"/>
      <p:bldP spid="201" grpId="0"/>
      <p:bldP spid="202" grpId="0" animBg="1"/>
      <p:bldP spid="20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7537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23F0D-5171-B207-9753-7331A677669F}"/>
              </a:ext>
            </a:extLst>
          </p:cNvPr>
          <p:cNvSpPr txBox="1"/>
          <p:nvPr/>
        </p:nvSpPr>
        <p:spPr>
          <a:xfrm>
            <a:off x="9191882" y="1456706"/>
            <a:ext cx="200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numbers?</a:t>
            </a:r>
          </a:p>
          <a:p>
            <a:r>
              <a:rPr lang="en-GB" b="1" i="1" dirty="0"/>
              <a:t>Which is greater?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8820DD-70CA-C3FF-34B6-85BB7ECD7F05}"/>
              </a:ext>
            </a:extLst>
          </p:cNvPr>
          <p:cNvCxnSpPr>
            <a:cxnSpLocks/>
          </p:cNvCxnSpPr>
          <p:nvPr/>
        </p:nvCxnSpPr>
        <p:spPr>
          <a:xfrm flipV="1">
            <a:off x="1919716" y="472444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AEC7FD3-199D-BB8C-E633-A3BC0CF6B392}"/>
              </a:ext>
            </a:extLst>
          </p:cNvPr>
          <p:cNvSpPr/>
          <p:nvPr/>
        </p:nvSpPr>
        <p:spPr>
          <a:xfrm>
            <a:off x="2379336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60E3A4-1319-4406-A434-91A6D40AB35D}"/>
              </a:ext>
            </a:extLst>
          </p:cNvPr>
          <p:cNvSpPr/>
          <p:nvPr/>
        </p:nvSpPr>
        <p:spPr>
          <a:xfrm>
            <a:off x="315719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4E233F-4E44-BA80-9A0E-36D522434B07}"/>
              </a:ext>
            </a:extLst>
          </p:cNvPr>
          <p:cNvSpPr/>
          <p:nvPr/>
        </p:nvSpPr>
        <p:spPr>
          <a:xfrm>
            <a:off x="394468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D23C56-C99D-23B2-D0D0-2EE2EF5A477A}"/>
              </a:ext>
            </a:extLst>
          </p:cNvPr>
          <p:cNvSpPr/>
          <p:nvPr/>
        </p:nvSpPr>
        <p:spPr>
          <a:xfrm>
            <a:off x="472532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47A765-383B-5DDC-A2DF-84EC09C40713}"/>
              </a:ext>
            </a:extLst>
          </p:cNvPr>
          <p:cNvSpPr/>
          <p:nvPr/>
        </p:nvSpPr>
        <p:spPr>
          <a:xfrm>
            <a:off x="6323788" y="437081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DA29C-46C1-C8E2-416E-B66B638A6B04}"/>
              </a:ext>
            </a:extLst>
          </p:cNvPr>
          <p:cNvSpPr/>
          <p:nvPr/>
        </p:nvSpPr>
        <p:spPr>
          <a:xfrm>
            <a:off x="7046484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D83284-F251-589B-695C-3F3BE8EC57C2}"/>
              </a:ext>
            </a:extLst>
          </p:cNvPr>
          <p:cNvSpPr/>
          <p:nvPr/>
        </p:nvSpPr>
        <p:spPr>
          <a:xfrm>
            <a:off x="782434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753CA0-7F26-3CA6-89E7-BEA9EC48D581}"/>
              </a:ext>
            </a:extLst>
          </p:cNvPr>
          <p:cNvSpPr/>
          <p:nvPr/>
        </p:nvSpPr>
        <p:spPr>
          <a:xfrm>
            <a:off x="857146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211FF5-CDE7-4220-7866-BA693578F77B}"/>
              </a:ext>
            </a:extLst>
          </p:cNvPr>
          <p:cNvSpPr/>
          <p:nvPr/>
        </p:nvSpPr>
        <p:spPr>
          <a:xfrm>
            <a:off x="551281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DE9BA8-E9F2-CC61-E719-ACDC17C6A4DA}"/>
              </a:ext>
            </a:extLst>
          </p:cNvPr>
          <p:cNvSpPr/>
          <p:nvPr/>
        </p:nvSpPr>
        <p:spPr>
          <a:xfrm>
            <a:off x="9390590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289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36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81481E-6 L -0.06406 -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4.81481E-6 L -0.06458 -0.001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4.81481E-6 L -0.05938 0.001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63 L -0.06367 0.001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6524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638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645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6406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6459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4" grpId="0" animBg="1"/>
      <p:bldP spid="16" grpId="0" animBg="1"/>
      <p:bldP spid="17" grpId="0" animBg="1"/>
      <p:bldP spid="43" grpId="0" animBg="1"/>
      <p:bldP spid="21" grpId="0" animBg="1"/>
      <p:bldP spid="22" grpId="0" animBg="1"/>
      <p:bldP spid="23" grpId="0" animBg="1"/>
      <p:bldP spid="24" grpId="0" animBg="1"/>
      <p:bldP spid="3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2000</a:t>
            </a:r>
            <a:endParaRPr lang="en-GB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519422" y="728664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82724" y="75106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4000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6000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8000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/>
              <a:t>10,000</a:t>
            </a:r>
            <a:endParaRPr lang="en-GB" sz="16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3000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5000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B564B-0ACD-D5AE-0C51-6055CD0C53B1}"/>
              </a:ext>
            </a:extLst>
          </p:cNvPr>
          <p:cNvSpPr txBox="1"/>
          <p:nvPr/>
        </p:nvSpPr>
        <p:spPr>
          <a:xfrm>
            <a:off x="519422" y="2265751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09E69-44E0-4BA6-3145-2040B96DB495}"/>
              </a:ext>
            </a:extLst>
          </p:cNvPr>
          <p:cNvSpPr txBox="1"/>
          <p:nvPr/>
        </p:nvSpPr>
        <p:spPr>
          <a:xfrm>
            <a:off x="3182724" y="2270455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ADBB3-530E-2D26-C3BE-91646AA823C0}"/>
              </a:ext>
            </a:extLst>
          </p:cNvPr>
          <p:cNvSpPr txBox="1"/>
          <p:nvPr/>
        </p:nvSpPr>
        <p:spPr>
          <a:xfrm>
            <a:off x="631003" y="3430320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less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FB352-C7D6-A3EC-B16F-5F98C10CA376}"/>
              </a:ext>
            </a:extLst>
          </p:cNvPr>
          <p:cNvSpPr txBox="1"/>
          <p:nvPr/>
        </p:nvSpPr>
        <p:spPr>
          <a:xfrm>
            <a:off x="3294305" y="3452724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16674-E1B1-5DC0-1313-F4329EBD32B9}"/>
              </a:ext>
            </a:extLst>
          </p:cNvPr>
          <p:cNvSpPr txBox="1"/>
          <p:nvPr/>
        </p:nvSpPr>
        <p:spPr>
          <a:xfrm>
            <a:off x="631003" y="4967407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5327B-4C92-3EC6-4533-8BD9B983048D}"/>
              </a:ext>
            </a:extLst>
          </p:cNvPr>
          <p:cNvSpPr txBox="1"/>
          <p:nvPr/>
        </p:nvSpPr>
        <p:spPr>
          <a:xfrm>
            <a:off x="3269143" y="4989811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One-thousand more</a:t>
            </a:r>
          </a:p>
        </p:txBody>
      </p:sp>
    </p:spTree>
    <p:extLst>
      <p:ext uri="{BB962C8B-B14F-4D97-AF65-F5344CB8AC3E}">
        <p14:creationId xmlns:p14="http://schemas.microsoft.com/office/powerpoint/2010/main" val="33428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26" grpId="0" animBg="1"/>
      <p:bldP spid="31" grpId="0" animBg="1"/>
      <p:bldP spid="36" grpId="0" animBg="1"/>
      <p:bldP spid="41" grpId="0" animBg="1"/>
      <p:bldP spid="65" grpId="0" animBg="1"/>
      <p:bldP spid="106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1000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22305" y="782477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2932477" y="768789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7000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3000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4000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D6DE6-3D64-6F2F-9237-91EE72612FF5}"/>
              </a:ext>
            </a:extLst>
          </p:cNvPr>
          <p:cNvSpPr txBox="1"/>
          <p:nvPr/>
        </p:nvSpPr>
        <p:spPr>
          <a:xfrm>
            <a:off x="1393905" y="2320322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less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41C2D-971D-AC45-EB53-86509F9F456F}"/>
              </a:ext>
            </a:extLst>
          </p:cNvPr>
          <p:cNvSpPr txBox="1"/>
          <p:nvPr/>
        </p:nvSpPr>
        <p:spPr>
          <a:xfrm>
            <a:off x="4304077" y="2306634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591F9-7C77-3B13-D8B8-93CF90F12119}"/>
              </a:ext>
            </a:extLst>
          </p:cNvPr>
          <p:cNvSpPr txBox="1"/>
          <p:nvPr/>
        </p:nvSpPr>
        <p:spPr>
          <a:xfrm>
            <a:off x="1393905" y="3690066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B3C22-D88B-A0F4-1BC4-1908E0FA9AE4}"/>
              </a:ext>
            </a:extLst>
          </p:cNvPr>
          <p:cNvSpPr txBox="1"/>
          <p:nvPr/>
        </p:nvSpPr>
        <p:spPr>
          <a:xfrm>
            <a:off x="4304077" y="3676378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A0878-3C5D-467E-DD67-23CF78C604E0}"/>
              </a:ext>
            </a:extLst>
          </p:cNvPr>
          <p:cNvSpPr txBox="1"/>
          <p:nvPr/>
        </p:nvSpPr>
        <p:spPr>
          <a:xfrm>
            <a:off x="58671" y="5095274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less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F9377-ED4B-8C7F-C9EC-0981C7382F1F}"/>
              </a:ext>
            </a:extLst>
          </p:cNvPr>
          <p:cNvSpPr txBox="1"/>
          <p:nvPr/>
        </p:nvSpPr>
        <p:spPr>
          <a:xfrm>
            <a:off x="2968843" y="5081586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more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0FDF52-2DC3-0B80-035C-2F54EA8A6EE7}"/>
              </a:ext>
            </a:extLst>
          </p:cNvPr>
          <p:cNvCxnSpPr>
            <a:cxnSpLocks/>
          </p:cNvCxnSpPr>
          <p:nvPr/>
        </p:nvCxnSpPr>
        <p:spPr>
          <a:xfrm>
            <a:off x="5685681" y="579917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5BD7430D-8127-DCEE-6E42-AFD724169399}"/>
              </a:ext>
            </a:extLst>
          </p:cNvPr>
          <p:cNvSpPr/>
          <p:nvPr/>
        </p:nvSpPr>
        <p:spPr>
          <a:xfrm>
            <a:off x="631669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D10C6F-5FEF-715D-BD05-8D873A5204E8}"/>
              </a:ext>
            </a:extLst>
          </p:cNvPr>
          <p:cNvCxnSpPr>
            <a:cxnSpLocks/>
          </p:cNvCxnSpPr>
          <p:nvPr/>
        </p:nvCxnSpPr>
        <p:spPr>
          <a:xfrm>
            <a:off x="7081772" y="5775510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9701EFA-BAC1-E0F3-4B59-D36F2E2480BF}"/>
              </a:ext>
            </a:extLst>
          </p:cNvPr>
          <p:cNvSpPr/>
          <p:nvPr/>
        </p:nvSpPr>
        <p:spPr>
          <a:xfrm>
            <a:off x="7700209" y="544167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3F331A-3C53-185B-87EB-095175C71FB9}"/>
              </a:ext>
            </a:extLst>
          </p:cNvPr>
          <p:cNvCxnSpPr>
            <a:cxnSpLocks/>
          </p:cNvCxnSpPr>
          <p:nvPr/>
        </p:nvCxnSpPr>
        <p:spPr>
          <a:xfrm>
            <a:off x="5684815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B53AEF9-CDDA-67BC-6673-DE7E25693F38}"/>
              </a:ext>
            </a:extLst>
          </p:cNvPr>
          <p:cNvSpPr/>
          <p:nvPr/>
        </p:nvSpPr>
        <p:spPr>
          <a:xfrm>
            <a:off x="6315824" y="395639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C46446-998F-2D8D-7E5E-1C4C417E7343}"/>
              </a:ext>
            </a:extLst>
          </p:cNvPr>
          <p:cNvCxnSpPr>
            <a:cxnSpLocks/>
          </p:cNvCxnSpPr>
          <p:nvPr/>
        </p:nvCxnSpPr>
        <p:spPr>
          <a:xfrm>
            <a:off x="7080906" y="429378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5536A38E-235E-E616-B9E1-01458195663A}"/>
              </a:ext>
            </a:extLst>
          </p:cNvPr>
          <p:cNvSpPr/>
          <p:nvPr/>
        </p:nvSpPr>
        <p:spPr>
          <a:xfrm>
            <a:off x="7699343" y="395994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49515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22305" y="782477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2932477" y="768789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/>
              <a:t>10,000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591F9-7C77-3B13-D8B8-93CF90F12119}"/>
              </a:ext>
            </a:extLst>
          </p:cNvPr>
          <p:cNvSpPr txBox="1"/>
          <p:nvPr/>
        </p:nvSpPr>
        <p:spPr>
          <a:xfrm>
            <a:off x="84411" y="3714651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One-hundred 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B3C22-D88B-A0F4-1BC4-1908E0FA9AE4}"/>
              </a:ext>
            </a:extLst>
          </p:cNvPr>
          <p:cNvSpPr txBox="1"/>
          <p:nvPr/>
        </p:nvSpPr>
        <p:spPr>
          <a:xfrm>
            <a:off x="2994583" y="3700963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One-hundred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A0878-3C5D-467E-DD67-23CF78C604E0}"/>
              </a:ext>
            </a:extLst>
          </p:cNvPr>
          <p:cNvSpPr txBox="1"/>
          <p:nvPr/>
        </p:nvSpPr>
        <p:spPr>
          <a:xfrm>
            <a:off x="58671" y="5095274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less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F9377-ED4B-8C7F-C9EC-0981C7382F1F}"/>
              </a:ext>
            </a:extLst>
          </p:cNvPr>
          <p:cNvSpPr txBox="1"/>
          <p:nvPr/>
        </p:nvSpPr>
        <p:spPr>
          <a:xfrm>
            <a:off x="2968843" y="5081586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One-thousand more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0FDF52-2DC3-0B80-035C-2F54EA8A6EE7}"/>
              </a:ext>
            </a:extLst>
          </p:cNvPr>
          <p:cNvCxnSpPr>
            <a:cxnSpLocks/>
          </p:cNvCxnSpPr>
          <p:nvPr/>
        </p:nvCxnSpPr>
        <p:spPr>
          <a:xfrm>
            <a:off x="5685681" y="579917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5BD7430D-8127-DCEE-6E42-AFD724169399}"/>
              </a:ext>
            </a:extLst>
          </p:cNvPr>
          <p:cNvSpPr/>
          <p:nvPr/>
        </p:nvSpPr>
        <p:spPr>
          <a:xfrm>
            <a:off x="631669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D10C6F-5FEF-715D-BD05-8D873A5204E8}"/>
              </a:ext>
            </a:extLst>
          </p:cNvPr>
          <p:cNvCxnSpPr>
            <a:cxnSpLocks/>
          </p:cNvCxnSpPr>
          <p:nvPr/>
        </p:nvCxnSpPr>
        <p:spPr>
          <a:xfrm>
            <a:off x="7081772" y="5775510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9701EFA-BAC1-E0F3-4B59-D36F2E2480BF}"/>
              </a:ext>
            </a:extLst>
          </p:cNvPr>
          <p:cNvSpPr/>
          <p:nvPr/>
        </p:nvSpPr>
        <p:spPr>
          <a:xfrm>
            <a:off x="7700209" y="544167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3F331A-3C53-185B-87EB-095175C71FB9}"/>
              </a:ext>
            </a:extLst>
          </p:cNvPr>
          <p:cNvCxnSpPr>
            <a:cxnSpLocks/>
          </p:cNvCxnSpPr>
          <p:nvPr/>
        </p:nvCxnSpPr>
        <p:spPr>
          <a:xfrm>
            <a:off x="5684815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B53AEF9-CDDA-67BC-6673-DE7E25693F38}"/>
              </a:ext>
            </a:extLst>
          </p:cNvPr>
          <p:cNvSpPr/>
          <p:nvPr/>
        </p:nvSpPr>
        <p:spPr>
          <a:xfrm>
            <a:off x="6315824" y="395639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C46446-998F-2D8D-7E5E-1C4C417E7343}"/>
              </a:ext>
            </a:extLst>
          </p:cNvPr>
          <p:cNvCxnSpPr>
            <a:cxnSpLocks/>
          </p:cNvCxnSpPr>
          <p:nvPr/>
        </p:nvCxnSpPr>
        <p:spPr>
          <a:xfrm>
            <a:off x="7080906" y="429378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5536A38E-235E-E616-B9E1-01458195663A}"/>
              </a:ext>
            </a:extLst>
          </p:cNvPr>
          <p:cNvSpPr/>
          <p:nvPr/>
        </p:nvSpPr>
        <p:spPr>
          <a:xfrm>
            <a:off x="7699343" y="395994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F7F61-17A9-643A-D755-5D46BFD29CB9}"/>
              </a:ext>
            </a:extLst>
          </p:cNvPr>
          <p:cNvSpPr txBox="1"/>
          <p:nvPr/>
        </p:nvSpPr>
        <p:spPr>
          <a:xfrm>
            <a:off x="22305" y="2264602"/>
            <a:ext cx="239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BF4B5-7C8E-B52F-B8B8-2BAE5C0822BA}"/>
              </a:ext>
            </a:extLst>
          </p:cNvPr>
          <p:cNvSpPr txBox="1"/>
          <p:nvPr/>
        </p:nvSpPr>
        <p:spPr>
          <a:xfrm>
            <a:off x="2994583" y="2268674"/>
            <a:ext cx="195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Ten more</a:t>
            </a:r>
          </a:p>
        </p:txBody>
      </p:sp>
    </p:spTree>
    <p:extLst>
      <p:ext uri="{BB962C8B-B14F-4D97-AF65-F5344CB8AC3E}">
        <p14:creationId xmlns:p14="http://schemas.microsoft.com/office/powerpoint/2010/main" val="23992129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numbers.</a:t>
            </a:r>
          </a:p>
        </p:txBody>
      </p:sp>
    </p:spTree>
    <p:extLst>
      <p:ext uri="{BB962C8B-B14F-4D97-AF65-F5344CB8AC3E}">
        <p14:creationId xmlns:p14="http://schemas.microsoft.com/office/powerpoint/2010/main" val="8899809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733032" y="3734196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8902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27141" y="3756903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8" y="37436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52406" y="3750754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82051" y="37477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60664" y="3766215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64424" y="3766215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756478" y="37507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88668" y="783771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554720" y="3750754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sp>
        <p:nvSpPr>
          <p:cNvPr id="22" name="Google Shape;222;p2">
            <a:extLst>
              <a:ext uri="{FF2B5EF4-FFF2-40B4-BE49-F238E27FC236}">
                <a16:creationId xmlns:a16="http://schemas.microsoft.com/office/drawing/2014/main" id="{08C580B8-F21B-ED5C-DA19-9DF54EC618BC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D1C838-C7E6-7E85-E31A-777BA2CC7B1D}"/>
              </a:ext>
            </a:extLst>
          </p:cNvPr>
          <p:cNvSpPr/>
          <p:nvPr/>
        </p:nvSpPr>
        <p:spPr>
          <a:xfrm>
            <a:off x="6212622" y="3050748"/>
            <a:ext cx="5254554" cy="10514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B6889-27F0-30D2-4E72-BABC33CB6480}"/>
              </a:ext>
            </a:extLst>
          </p:cNvPr>
          <p:cNvSpPr txBox="1"/>
          <p:nvPr/>
        </p:nvSpPr>
        <p:spPr>
          <a:xfrm>
            <a:off x="7893325" y="4349455"/>
            <a:ext cx="1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 numbers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CC8F29-08A6-D3A0-59AC-4E8F2473C02B}"/>
              </a:ext>
            </a:extLst>
          </p:cNvPr>
          <p:cNvSpPr/>
          <p:nvPr/>
        </p:nvSpPr>
        <p:spPr>
          <a:xfrm>
            <a:off x="706511" y="3012499"/>
            <a:ext cx="5254554" cy="105147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EADEC-38E9-8B0D-9B1B-EFD3A6679B27}"/>
              </a:ext>
            </a:extLst>
          </p:cNvPr>
          <p:cNvSpPr txBox="1"/>
          <p:nvPr/>
        </p:nvSpPr>
        <p:spPr>
          <a:xfrm>
            <a:off x="2038331" y="4400736"/>
            <a:ext cx="199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 numbers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F82DA8-A7AB-D528-5D5D-273D0389C2B0}"/>
              </a:ext>
            </a:extLst>
          </p:cNvPr>
          <p:cNvSpPr txBox="1"/>
          <p:nvPr/>
        </p:nvSpPr>
        <p:spPr>
          <a:xfrm>
            <a:off x="4088567" y="5086674"/>
            <a:ext cx="411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Neither a positive nor negative number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13F9A3-47EF-EF10-18DA-69DBB36583DC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6137907" y="4150864"/>
            <a:ext cx="4562" cy="764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24" grpId="0"/>
      <p:bldP spid="4" grpId="0" animBg="1"/>
      <p:bldP spid="13" grpId="0"/>
      <p:bldP spid="18" grpId="0" animBg="1"/>
      <p:bldP spid="23" grpId="0"/>
      <p:bldP spid="2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733032" y="3734196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8902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27141" y="3756903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8" y="37436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52406" y="3750754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82051" y="37477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60664" y="3766215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64424" y="3766215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756478" y="37507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636042" y="783771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48266" y="2884715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56169" y="2884714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46960" y="2911319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7954621" y="1374501"/>
            <a:ext cx="32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</a:t>
            </a:r>
          </a:p>
          <a:p>
            <a:pPr algn="r"/>
            <a:r>
              <a:rPr lang="en-GB" b="1" i="1" dirty="0"/>
              <a:t>Start from different numbers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0183" y="2928379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46386" y="2908301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42134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33904" y="290285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31811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29718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27625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554720" y="3750754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22751" y="288527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2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6F8B4F-BA77-7275-DCE3-7D8AE851B69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753B7B-942D-67FC-A60E-D562E234C3E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E1601A-C061-6DE5-96E6-D9FA53C9650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6FD84C-3C6A-DB41-A95E-3106E8DC76C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7D6AB9-3A10-74A2-1C61-E912DBBC893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F60D83-898A-B29D-518A-7AD8CAE442D4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66162-88A7-7AFC-158B-6A9EAC739126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9BB606-6798-31A5-E660-A2822688D263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8CB1E-DCC2-D42F-A085-648C4B315BF8}"/>
              </a:ext>
            </a:extLst>
          </p:cNvPr>
          <p:cNvSpPr txBox="1"/>
          <p:nvPr/>
        </p:nvSpPr>
        <p:spPr>
          <a:xfrm>
            <a:off x="1733032" y="3734196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53FEA-BDC4-BBBB-664D-B31B361AEF8C}"/>
              </a:ext>
            </a:extLst>
          </p:cNvPr>
          <p:cNvSpPr txBox="1"/>
          <p:nvPr/>
        </p:nvSpPr>
        <p:spPr>
          <a:xfrm>
            <a:off x="2754679" y="3738902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F42717-BF44-B5FE-204F-7FEBA1FB4AAF}"/>
              </a:ext>
            </a:extLst>
          </p:cNvPr>
          <p:cNvSpPr txBox="1"/>
          <p:nvPr/>
        </p:nvSpPr>
        <p:spPr>
          <a:xfrm>
            <a:off x="3727141" y="3756903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36808-BA53-7DFA-2ED2-FEC8C74A3F96}"/>
              </a:ext>
            </a:extLst>
          </p:cNvPr>
          <p:cNvSpPr txBox="1"/>
          <p:nvPr/>
        </p:nvSpPr>
        <p:spPr>
          <a:xfrm>
            <a:off x="4799528" y="37436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669B86-32E1-1CD1-BFA7-266D8FF6C916}"/>
              </a:ext>
            </a:extLst>
          </p:cNvPr>
          <p:cNvSpPr txBox="1"/>
          <p:nvPr/>
        </p:nvSpPr>
        <p:spPr>
          <a:xfrm>
            <a:off x="5752406" y="3750754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ACA60B-4E84-9E70-E857-4E9ABE2EDC7E}"/>
              </a:ext>
            </a:extLst>
          </p:cNvPr>
          <p:cNvSpPr txBox="1"/>
          <p:nvPr/>
        </p:nvSpPr>
        <p:spPr>
          <a:xfrm>
            <a:off x="6782051" y="37477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47AB9-80D0-2A42-3D22-0BE23CF993E4}"/>
              </a:ext>
            </a:extLst>
          </p:cNvPr>
          <p:cNvSpPr txBox="1"/>
          <p:nvPr/>
        </p:nvSpPr>
        <p:spPr>
          <a:xfrm>
            <a:off x="7760664" y="3766215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3B9F2-7DC3-4D65-7CC2-5C52270B5973}"/>
              </a:ext>
            </a:extLst>
          </p:cNvPr>
          <p:cNvSpPr txBox="1"/>
          <p:nvPr/>
        </p:nvSpPr>
        <p:spPr>
          <a:xfrm>
            <a:off x="8764424" y="3766215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1C7729-68BB-9F5C-D9A3-7AB001C329A1}"/>
              </a:ext>
            </a:extLst>
          </p:cNvPr>
          <p:cNvSpPr txBox="1"/>
          <p:nvPr/>
        </p:nvSpPr>
        <p:spPr>
          <a:xfrm>
            <a:off x="9756478" y="37507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A6B91F-1EA6-A5F6-116D-F33820FA5388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5D4DD7-B2E0-E4B1-21DC-D6BC4B3C804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188790-3DCD-B4F0-A28C-686E56DD511A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6357B0-20B8-607B-B153-D6AA0352D487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FF2DBB-F472-3AE7-ADCD-E5571568413F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1C4D746-DF0A-F7C9-4451-82324E41C46A}"/>
              </a:ext>
            </a:extLst>
          </p:cNvPr>
          <p:cNvSpPr txBox="1"/>
          <p:nvPr/>
        </p:nvSpPr>
        <p:spPr>
          <a:xfrm>
            <a:off x="10554720" y="3750754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4009" y="3092109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459659" y="3174999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6989" y="3174998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488177" y="3197426"/>
            <a:ext cx="1284173" cy="12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2" y="3718436"/>
            <a:ext cx="72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6" y="3718436"/>
            <a:ext cx="101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64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101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101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101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>
            <a:off x="526142" y="3425372"/>
            <a:ext cx="10981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1635759" y="31459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3829592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4926509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6023426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7120343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8217260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E888E5-6A14-E2D8-704B-A369FEB8375E}"/>
              </a:ext>
            </a:extLst>
          </p:cNvPr>
          <p:cNvCxnSpPr>
            <a:cxnSpLocks/>
          </p:cNvCxnSpPr>
          <p:nvPr/>
        </p:nvCxnSpPr>
        <p:spPr>
          <a:xfrm>
            <a:off x="9314177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650FDA-DEAD-C61A-775E-F1598867785F}"/>
              </a:ext>
            </a:extLst>
          </p:cNvPr>
          <p:cNvCxnSpPr>
            <a:cxnSpLocks/>
          </p:cNvCxnSpPr>
          <p:nvPr/>
        </p:nvCxnSpPr>
        <p:spPr>
          <a:xfrm>
            <a:off x="10411094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10B183-7FB7-571D-F50B-419EB5B2818C}"/>
              </a:ext>
            </a:extLst>
          </p:cNvPr>
          <p:cNvCxnSpPr>
            <a:cxnSpLocks/>
          </p:cNvCxnSpPr>
          <p:nvPr/>
        </p:nvCxnSpPr>
        <p:spPr>
          <a:xfrm>
            <a:off x="11508014" y="315685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240392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350008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446925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579948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653458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50375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847292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931510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9028427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10125344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2A28C-4F47-4CA9-B5E8-A77993A0956D}"/>
              </a:ext>
            </a:extLst>
          </p:cNvPr>
          <p:cNvSpPr txBox="1"/>
          <p:nvPr/>
        </p:nvSpPr>
        <p:spPr>
          <a:xfrm>
            <a:off x="11100383" y="3762346"/>
            <a:ext cx="65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2732675" y="31713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531039" y="31459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618257" y="1328841"/>
            <a:ext cx="15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Odd or even?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3D576-3987-ADF6-8679-675B0737B750}"/>
              </a:ext>
            </a:extLst>
          </p:cNvPr>
          <p:cNvSpPr/>
          <p:nvPr/>
        </p:nvSpPr>
        <p:spPr>
          <a:xfrm>
            <a:off x="1456144" y="583063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43A61-5B35-F2D9-0428-768D980D8D20}"/>
              </a:ext>
            </a:extLst>
          </p:cNvPr>
          <p:cNvSpPr/>
          <p:nvPr/>
        </p:nvSpPr>
        <p:spPr>
          <a:xfrm>
            <a:off x="2373447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D9F7EC-B641-5750-6C36-1F85E3B3E41D}"/>
              </a:ext>
            </a:extLst>
          </p:cNvPr>
          <p:cNvSpPr/>
          <p:nvPr/>
        </p:nvSpPr>
        <p:spPr>
          <a:xfrm>
            <a:off x="2732675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90C3F9-82EA-1CD4-1E5C-97D8DCE1AA43}"/>
              </a:ext>
            </a:extLst>
          </p:cNvPr>
          <p:cNvSpPr/>
          <p:nvPr/>
        </p:nvSpPr>
        <p:spPr>
          <a:xfrm>
            <a:off x="3516806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E085FE-5CAB-DDFC-5EBF-C28CA6E1BB02}"/>
              </a:ext>
            </a:extLst>
          </p:cNvPr>
          <p:cNvSpPr/>
          <p:nvPr/>
        </p:nvSpPr>
        <p:spPr>
          <a:xfrm>
            <a:off x="3876034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67AF3A-1502-6324-1410-FC3FC32CF609}"/>
              </a:ext>
            </a:extLst>
          </p:cNvPr>
          <p:cNvSpPr/>
          <p:nvPr/>
        </p:nvSpPr>
        <p:spPr>
          <a:xfrm>
            <a:off x="3876034" y="548906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0D9D8E-4004-3B3A-5EA4-E345D822B458}"/>
              </a:ext>
            </a:extLst>
          </p:cNvPr>
          <p:cNvSpPr/>
          <p:nvPr/>
        </p:nvSpPr>
        <p:spPr>
          <a:xfrm>
            <a:off x="4567281" y="586594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EEF585-F7E6-214B-86F2-DCF336909364}"/>
              </a:ext>
            </a:extLst>
          </p:cNvPr>
          <p:cNvSpPr/>
          <p:nvPr/>
        </p:nvSpPr>
        <p:spPr>
          <a:xfrm>
            <a:off x="4926509" y="586594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FEBFEF9-720D-B80C-A949-AA6947FA932B}"/>
              </a:ext>
            </a:extLst>
          </p:cNvPr>
          <p:cNvSpPr/>
          <p:nvPr/>
        </p:nvSpPr>
        <p:spPr>
          <a:xfrm>
            <a:off x="4926509" y="550672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AA715A-CF86-8435-F821-B1BFE4ABB1DE}"/>
              </a:ext>
            </a:extLst>
          </p:cNvPr>
          <p:cNvSpPr/>
          <p:nvPr/>
        </p:nvSpPr>
        <p:spPr>
          <a:xfrm>
            <a:off x="4567281" y="5507688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2668E65-2358-0411-188A-9569FEFE26B5}"/>
              </a:ext>
            </a:extLst>
          </p:cNvPr>
          <p:cNvSpPr/>
          <p:nvPr/>
        </p:nvSpPr>
        <p:spPr>
          <a:xfrm>
            <a:off x="5683431" y="586594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ABDD4E-697B-2755-ED0D-FE5FC7D2C2CA}"/>
              </a:ext>
            </a:extLst>
          </p:cNvPr>
          <p:cNvSpPr/>
          <p:nvPr/>
        </p:nvSpPr>
        <p:spPr>
          <a:xfrm>
            <a:off x="6042659" y="586594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32D09B2-8FBE-DD21-597C-0EE12363128F}"/>
              </a:ext>
            </a:extLst>
          </p:cNvPr>
          <p:cNvSpPr/>
          <p:nvPr/>
        </p:nvSpPr>
        <p:spPr>
          <a:xfrm>
            <a:off x="6042659" y="550672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B91B7A-3E75-AF15-46B0-450A5C732A9D}"/>
              </a:ext>
            </a:extLst>
          </p:cNvPr>
          <p:cNvSpPr/>
          <p:nvPr/>
        </p:nvSpPr>
        <p:spPr>
          <a:xfrm>
            <a:off x="5683431" y="5507688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E7BF8E-C0C7-612E-ED55-F55650A19211}"/>
              </a:ext>
            </a:extLst>
          </p:cNvPr>
          <p:cNvSpPr/>
          <p:nvPr/>
        </p:nvSpPr>
        <p:spPr>
          <a:xfrm>
            <a:off x="6045742" y="5147493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0B502E-F280-2EBE-5C96-E714A6C417A5}"/>
              </a:ext>
            </a:extLst>
          </p:cNvPr>
          <p:cNvSpPr/>
          <p:nvPr/>
        </p:nvSpPr>
        <p:spPr>
          <a:xfrm>
            <a:off x="6736989" y="587006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217D3459-08B4-F611-86C7-9AB81EE7CE09}"/>
              </a:ext>
            </a:extLst>
          </p:cNvPr>
          <p:cNvSpPr/>
          <p:nvPr/>
        </p:nvSpPr>
        <p:spPr>
          <a:xfrm>
            <a:off x="7096217" y="587006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5545AF41-4AC3-A7A9-E7B4-6679E19C9D16}"/>
              </a:ext>
            </a:extLst>
          </p:cNvPr>
          <p:cNvSpPr/>
          <p:nvPr/>
        </p:nvSpPr>
        <p:spPr>
          <a:xfrm>
            <a:off x="7096217" y="551083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9A883669-2186-4729-91E9-0083A49CE132}"/>
              </a:ext>
            </a:extLst>
          </p:cNvPr>
          <p:cNvSpPr/>
          <p:nvPr/>
        </p:nvSpPr>
        <p:spPr>
          <a:xfrm>
            <a:off x="6736989" y="551180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CC09F375-70C2-E713-824B-DBAE6A0570E5}"/>
              </a:ext>
            </a:extLst>
          </p:cNvPr>
          <p:cNvSpPr/>
          <p:nvPr/>
        </p:nvSpPr>
        <p:spPr>
          <a:xfrm>
            <a:off x="7099300" y="5151606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4D1A407B-C648-B0EE-7DA1-B3A740819B3B}"/>
              </a:ext>
            </a:extLst>
          </p:cNvPr>
          <p:cNvSpPr/>
          <p:nvPr/>
        </p:nvSpPr>
        <p:spPr>
          <a:xfrm>
            <a:off x="6736989" y="5151606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9178E864-6560-51EE-AAFC-35BB2F1FBDA6}"/>
              </a:ext>
            </a:extLst>
          </p:cNvPr>
          <p:cNvSpPr/>
          <p:nvPr/>
        </p:nvSpPr>
        <p:spPr>
          <a:xfrm>
            <a:off x="7793085" y="587102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8B0AAF7-6F1C-0B14-113F-B4F8AF45DB30}"/>
              </a:ext>
            </a:extLst>
          </p:cNvPr>
          <p:cNvSpPr/>
          <p:nvPr/>
        </p:nvSpPr>
        <p:spPr>
          <a:xfrm>
            <a:off x="8152313" y="587102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0CC4052-0D08-E7DC-515C-08F96A5B4064}"/>
              </a:ext>
            </a:extLst>
          </p:cNvPr>
          <p:cNvSpPr/>
          <p:nvPr/>
        </p:nvSpPr>
        <p:spPr>
          <a:xfrm>
            <a:off x="8152313" y="551180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E9F57678-CF55-B6AD-E1D9-0C23E97C0291}"/>
              </a:ext>
            </a:extLst>
          </p:cNvPr>
          <p:cNvSpPr/>
          <p:nvPr/>
        </p:nvSpPr>
        <p:spPr>
          <a:xfrm>
            <a:off x="7793085" y="5512768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B065C387-EF06-1F46-BDAD-9A231409AE22}"/>
              </a:ext>
            </a:extLst>
          </p:cNvPr>
          <p:cNvSpPr/>
          <p:nvPr/>
        </p:nvSpPr>
        <p:spPr>
          <a:xfrm>
            <a:off x="8155396" y="5152573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457BB930-C137-5D8D-C229-66AB57DD5FDE}"/>
              </a:ext>
            </a:extLst>
          </p:cNvPr>
          <p:cNvSpPr/>
          <p:nvPr/>
        </p:nvSpPr>
        <p:spPr>
          <a:xfrm>
            <a:off x="7793085" y="5152573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6EE5D4C1-D58B-237B-519D-862AD26498D6}"/>
              </a:ext>
            </a:extLst>
          </p:cNvPr>
          <p:cNvSpPr/>
          <p:nvPr/>
        </p:nvSpPr>
        <p:spPr>
          <a:xfrm>
            <a:off x="8152313" y="478560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2D5E235F-AE1F-64A6-883C-01A81EADE221}"/>
              </a:ext>
            </a:extLst>
          </p:cNvPr>
          <p:cNvSpPr/>
          <p:nvPr/>
        </p:nvSpPr>
        <p:spPr>
          <a:xfrm>
            <a:off x="8930648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40C73BB8-E2EB-79CD-46A2-15002C64A667}"/>
              </a:ext>
            </a:extLst>
          </p:cNvPr>
          <p:cNvSpPr/>
          <p:nvPr/>
        </p:nvSpPr>
        <p:spPr>
          <a:xfrm>
            <a:off x="9289876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66A9AA9F-1D61-D04A-1344-6F75B85B00C5}"/>
              </a:ext>
            </a:extLst>
          </p:cNvPr>
          <p:cNvSpPr/>
          <p:nvPr/>
        </p:nvSpPr>
        <p:spPr>
          <a:xfrm>
            <a:off x="9289876" y="548906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25A68446-67BF-54C5-F0AD-BA19ACDEC4DD}"/>
              </a:ext>
            </a:extLst>
          </p:cNvPr>
          <p:cNvSpPr/>
          <p:nvPr/>
        </p:nvSpPr>
        <p:spPr>
          <a:xfrm>
            <a:off x="8930648" y="549002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7C91343-7355-53CC-D991-6BD05AA34490}"/>
              </a:ext>
            </a:extLst>
          </p:cNvPr>
          <p:cNvSpPr/>
          <p:nvPr/>
        </p:nvSpPr>
        <p:spPr>
          <a:xfrm>
            <a:off x="9282073" y="512983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5F73CEC8-3B8B-26D8-5433-E2682909974D}"/>
              </a:ext>
            </a:extLst>
          </p:cNvPr>
          <p:cNvSpPr/>
          <p:nvPr/>
        </p:nvSpPr>
        <p:spPr>
          <a:xfrm>
            <a:off x="8930648" y="512983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F2AF942-A407-4E23-B5C0-B27C881CCDCC}"/>
              </a:ext>
            </a:extLst>
          </p:cNvPr>
          <p:cNvSpPr/>
          <p:nvPr/>
        </p:nvSpPr>
        <p:spPr>
          <a:xfrm>
            <a:off x="9289876" y="476286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486E72A-2BCC-3153-0129-0D004D6FC27C}"/>
              </a:ext>
            </a:extLst>
          </p:cNvPr>
          <p:cNvSpPr/>
          <p:nvPr/>
        </p:nvSpPr>
        <p:spPr>
          <a:xfrm>
            <a:off x="8921572" y="476286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265F23C2-6274-B373-ED1D-99EED4A88F0C}"/>
              </a:ext>
            </a:extLst>
          </p:cNvPr>
          <p:cNvSpPr/>
          <p:nvPr/>
        </p:nvSpPr>
        <p:spPr>
          <a:xfrm>
            <a:off x="10024291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5D78469-B999-637E-C928-144E5A0B5EC5}"/>
              </a:ext>
            </a:extLst>
          </p:cNvPr>
          <p:cNvSpPr/>
          <p:nvPr/>
        </p:nvSpPr>
        <p:spPr>
          <a:xfrm>
            <a:off x="10383519" y="584829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D58E811-28EF-F602-C3B7-2BB4018DB0BD}"/>
              </a:ext>
            </a:extLst>
          </p:cNvPr>
          <p:cNvSpPr/>
          <p:nvPr/>
        </p:nvSpPr>
        <p:spPr>
          <a:xfrm>
            <a:off x="10383519" y="548906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69D3C22-60CD-4B17-24B2-5E7B0D6367F0}"/>
              </a:ext>
            </a:extLst>
          </p:cNvPr>
          <p:cNvSpPr/>
          <p:nvPr/>
        </p:nvSpPr>
        <p:spPr>
          <a:xfrm>
            <a:off x="10024291" y="5490029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5CDC269A-931C-75C2-AF95-7CEC44CCDD81}"/>
              </a:ext>
            </a:extLst>
          </p:cNvPr>
          <p:cNvSpPr/>
          <p:nvPr/>
        </p:nvSpPr>
        <p:spPr>
          <a:xfrm>
            <a:off x="10386602" y="512983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029A8B1F-94E3-4FAF-7F76-C12194908407}"/>
              </a:ext>
            </a:extLst>
          </p:cNvPr>
          <p:cNvSpPr/>
          <p:nvPr/>
        </p:nvSpPr>
        <p:spPr>
          <a:xfrm>
            <a:off x="10024291" y="512983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2A8D6C49-235B-73BE-A909-8C9C53F942E1}"/>
              </a:ext>
            </a:extLst>
          </p:cNvPr>
          <p:cNvSpPr/>
          <p:nvPr/>
        </p:nvSpPr>
        <p:spPr>
          <a:xfrm>
            <a:off x="10383519" y="476286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D9C5EE0-95FF-4544-E467-AE74AE28BE38}"/>
              </a:ext>
            </a:extLst>
          </p:cNvPr>
          <p:cNvSpPr/>
          <p:nvPr/>
        </p:nvSpPr>
        <p:spPr>
          <a:xfrm>
            <a:off x="10026101" y="476286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FFE75A8F-CDBE-DE6C-27C6-00A5C93E3B11}"/>
              </a:ext>
            </a:extLst>
          </p:cNvPr>
          <p:cNvSpPr/>
          <p:nvPr/>
        </p:nvSpPr>
        <p:spPr>
          <a:xfrm>
            <a:off x="10382400" y="4403637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0A2C691E-1434-425A-F9CE-FE044315EE63}"/>
              </a:ext>
            </a:extLst>
          </p:cNvPr>
          <p:cNvSpPr/>
          <p:nvPr/>
        </p:nvSpPr>
        <p:spPr>
          <a:xfrm>
            <a:off x="11005432" y="583063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E9AB822-5158-DD90-CBA3-1276F52599B9}"/>
              </a:ext>
            </a:extLst>
          </p:cNvPr>
          <p:cNvSpPr/>
          <p:nvPr/>
        </p:nvSpPr>
        <p:spPr>
          <a:xfrm>
            <a:off x="11364660" y="5830631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F961DED3-399E-E32E-26E7-48F0967DF26B}"/>
              </a:ext>
            </a:extLst>
          </p:cNvPr>
          <p:cNvSpPr/>
          <p:nvPr/>
        </p:nvSpPr>
        <p:spPr>
          <a:xfrm>
            <a:off x="11364660" y="5471403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11D8CD73-EEAB-2587-35C8-877291BEFD9C}"/>
              </a:ext>
            </a:extLst>
          </p:cNvPr>
          <p:cNvSpPr/>
          <p:nvPr/>
        </p:nvSpPr>
        <p:spPr>
          <a:xfrm>
            <a:off x="11005432" y="5472370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3DD526F1-1556-328E-F0E1-375ADB96C8A4}"/>
              </a:ext>
            </a:extLst>
          </p:cNvPr>
          <p:cNvSpPr/>
          <p:nvPr/>
        </p:nvSpPr>
        <p:spPr>
          <a:xfrm>
            <a:off x="11367743" y="511217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34B516C2-5015-92F6-FAD8-A397F2BE3032}"/>
              </a:ext>
            </a:extLst>
          </p:cNvPr>
          <p:cNvSpPr/>
          <p:nvPr/>
        </p:nvSpPr>
        <p:spPr>
          <a:xfrm>
            <a:off x="11005432" y="5112175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39C77747-E02B-3839-97D6-DBFFBF4571FF}"/>
              </a:ext>
            </a:extLst>
          </p:cNvPr>
          <p:cNvSpPr/>
          <p:nvPr/>
        </p:nvSpPr>
        <p:spPr>
          <a:xfrm>
            <a:off x="11364660" y="475609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4FC9458D-9AEA-CF89-BECA-DF85443C0829}"/>
              </a:ext>
            </a:extLst>
          </p:cNvPr>
          <p:cNvSpPr/>
          <p:nvPr/>
        </p:nvSpPr>
        <p:spPr>
          <a:xfrm>
            <a:off x="11007242" y="4756092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7C8E722A-BEE6-EB87-6D3E-B821C6CCE383}"/>
              </a:ext>
            </a:extLst>
          </p:cNvPr>
          <p:cNvSpPr/>
          <p:nvPr/>
        </p:nvSpPr>
        <p:spPr>
          <a:xfrm>
            <a:off x="11363541" y="439686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C5B0E2D1-D27C-AD1A-A9FC-2103E2AC8D77}"/>
              </a:ext>
            </a:extLst>
          </p:cNvPr>
          <p:cNvSpPr/>
          <p:nvPr/>
        </p:nvSpPr>
        <p:spPr>
          <a:xfrm>
            <a:off x="11004072" y="4395897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733032" y="3734196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8902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27141" y="3756903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8" y="37436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52406" y="3750754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82051" y="37477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60664" y="3766215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64424" y="3766215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756478" y="37507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636042" y="783771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48266" y="2884715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56169" y="2884714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46960" y="2911319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7954621" y="1374501"/>
            <a:ext cx="32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</a:t>
            </a:r>
          </a:p>
          <a:p>
            <a:pPr algn="r"/>
            <a:r>
              <a:rPr lang="en-GB" b="1" i="1" dirty="0"/>
              <a:t>Start from different numbers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0183" y="2928379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46386" y="2908301"/>
            <a:ext cx="0" cy="54428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42134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33904" y="290285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31811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29718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27625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554720" y="3750754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22751" y="288527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Google Shape;222;p2">
            <a:extLst>
              <a:ext uri="{FF2B5EF4-FFF2-40B4-BE49-F238E27FC236}">
                <a16:creationId xmlns:a16="http://schemas.microsoft.com/office/drawing/2014/main" id="{08C580B8-F21B-ED5C-DA19-9DF54EC618BC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6F8B4F-BA77-7275-DCE3-7D8AE851B69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753B7B-942D-67FC-A60E-D562E234C3E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E1601A-C061-6DE5-96E6-D9FA53C9650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6FD84C-3C6A-DB41-A95E-3106E8DC76C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7D6AB9-3A10-74A2-1C61-E912DBBC893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F60D83-898A-B29D-518A-7AD8CAE442D4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66162-88A7-7AFC-158B-6A9EAC739126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9BB606-6798-31A5-E660-A2822688D263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8CB1E-DCC2-D42F-A085-648C4B315BF8}"/>
              </a:ext>
            </a:extLst>
          </p:cNvPr>
          <p:cNvSpPr txBox="1"/>
          <p:nvPr/>
        </p:nvSpPr>
        <p:spPr>
          <a:xfrm>
            <a:off x="1733032" y="3734196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53FEA-BDC4-BBBB-664D-B31B361AEF8C}"/>
              </a:ext>
            </a:extLst>
          </p:cNvPr>
          <p:cNvSpPr txBox="1"/>
          <p:nvPr/>
        </p:nvSpPr>
        <p:spPr>
          <a:xfrm>
            <a:off x="2754679" y="3738902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F42717-BF44-B5FE-204F-7FEBA1FB4AAF}"/>
              </a:ext>
            </a:extLst>
          </p:cNvPr>
          <p:cNvSpPr txBox="1"/>
          <p:nvPr/>
        </p:nvSpPr>
        <p:spPr>
          <a:xfrm>
            <a:off x="3727141" y="3756903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36808-BA53-7DFA-2ED2-FEC8C74A3F96}"/>
              </a:ext>
            </a:extLst>
          </p:cNvPr>
          <p:cNvSpPr txBox="1"/>
          <p:nvPr/>
        </p:nvSpPr>
        <p:spPr>
          <a:xfrm>
            <a:off x="4799528" y="37436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669B86-32E1-1CD1-BFA7-266D8FF6C916}"/>
              </a:ext>
            </a:extLst>
          </p:cNvPr>
          <p:cNvSpPr txBox="1"/>
          <p:nvPr/>
        </p:nvSpPr>
        <p:spPr>
          <a:xfrm>
            <a:off x="5752406" y="3750754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ACA60B-4E84-9E70-E857-4E9ABE2EDC7E}"/>
              </a:ext>
            </a:extLst>
          </p:cNvPr>
          <p:cNvSpPr txBox="1"/>
          <p:nvPr/>
        </p:nvSpPr>
        <p:spPr>
          <a:xfrm>
            <a:off x="6782051" y="3747708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47AB9-80D0-2A42-3D22-0BE23CF993E4}"/>
              </a:ext>
            </a:extLst>
          </p:cNvPr>
          <p:cNvSpPr txBox="1"/>
          <p:nvPr/>
        </p:nvSpPr>
        <p:spPr>
          <a:xfrm>
            <a:off x="7760664" y="3766215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3B9F2-7DC3-4D65-7CC2-5C52270B5973}"/>
              </a:ext>
            </a:extLst>
          </p:cNvPr>
          <p:cNvSpPr txBox="1"/>
          <p:nvPr/>
        </p:nvSpPr>
        <p:spPr>
          <a:xfrm>
            <a:off x="8764424" y="3766215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1C7729-68BB-9F5C-D9A3-7AB001C329A1}"/>
              </a:ext>
            </a:extLst>
          </p:cNvPr>
          <p:cNvSpPr txBox="1"/>
          <p:nvPr/>
        </p:nvSpPr>
        <p:spPr>
          <a:xfrm>
            <a:off x="9756478" y="37507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A6B91F-1EA6-A5F6-116D-F33820FA5388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5D4DD7-B2E0-E4B1-21DC-D6BC4B3C804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188790-3DCD-B4F0-A28C-686E56DD511A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6357B0-20B8-607B-B153-D6AA0352D487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FF2DBB-F472-3AE7-ADCD-E5571568413F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1C4D746-DF0A-F7C9-4451-82324E41C46A}"/>
              </a:ext>
            </a:extLst>
          </p:cNvPr>
          <p:cNvSpPr txBox="1"/>
          <p:nvPr/>
        </p:nvSpPr>
        <p:spPr>
          <a:xfrm>
            <a:off x="10554720" y="3750754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0932" y="3124128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14260" y="3167984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0989" y="3135879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95819" y="3231204"/>
            <a:ext cx="1284173" cy="12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2" y="3718436"/>
            <a:ext cx="72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554519" y="3704162"/>
            <a:ext cx="101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857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554518" y="3718436"/>
            <a:ext cx="101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524789" y="3745759"/>
            <a:ext cx="101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522156" y="5849282"/>
            <a:ext cx="101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09460"/>
              </p:ext>
            </p:extLst>
          </p:nvPr>
        </p:nvGraphicFramePr>
        <p:xfrm>
          <a:off x="192314" y="2035535"/>
          <a:ext cx="3545112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2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99575"/>
              </p:ext>
            </p:extLst>
          </p:nvPr>
        </p:nvGraphicFramePr>
        <p:xfrm>
          <a:off x="166912" y="3162705"/>
          <a:ext cx="3545112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2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88258"/>
              </p:ext>
            </p:extLst>
          </p:nvPr>
        </p:nvGraphicFramePr>
        <p:xfrm>
          <a:off x="4383314" y="2035535"/>
          <a:ext cx="3545106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1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40391"/>
              </p:ext>
            </p:extLst>
          </p:nvPr>
        </p:nvGraphicFramePr>
        <p:xfrm>
          <a:off x="4357913" y="3162705"/>
          <a:ext cx="3570504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84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48111"/>
              </p:ext>
            </p:extLst>
          </p:nvPr>
        </p:nvGraphicFramePr>
        <p:xfrm>
          <a:off x="8443685" y="2035535"/>
          <a:ext cx="3408678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113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62826"/>
              </p:ext>
            </p:extLst>
          </p:nvPr>
        </p:nvGraphicFramePr>
        <p:xfrm>
          <a:off x="8418284" y="3162705"/>
          <a:ext cx="3434076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346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372808" y="6119124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29265" y="5561975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975101" y="1383582"/>
            <a:ext cx="3173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</a:t>
            </a:r>
          </a:p>
          <a:p>
            <a:pPr algn="r"/>
            <a:r>
              <a:rPr lang="en-GB" b="1" i="1" dirty="0"/>
              <a:t>Start from different numbers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60504" y="541470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310797" y="4941659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-6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E39167D-DA2F-8F87-1B7F-307381C42EF1}"/>
              </a:ext>
            </a:extLst>
          </p:cNvPr>
          <p:cNvCxnSpPr>
            <a:cxnSpLocks/>
          </p:cNvCxnSpPr>
          <p:nvPr/>
        </p:nvCxnSpPr>
        <p:spPr>
          <a:xfrm flipH="1">
            <a:off x="1440703" y="633059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5DD009A-5055-8BC9-C50D-70DC5C062AC3}"/>
              </a:ext>
            </a:extLst>
          </p:cNvPr>
          <p:cNvCxnSpPr>
            <a:cxnSpLocks/>
          </p:cNvCxnSpPr>
          <p:nvPr/>
        </p:nvCxnSpPr>
        <p:spPr>
          <a:xfrm flipH="1">
            <a:off x="1440703" y="5740002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887F768C-A210-AD9A-8AF1-9E2FA6522401}"/>
              </a:ext>
            </a:extLst>
          </p:cNvPr>
          <p:cNvCxnSpPr>
            <a:cxnSpLocks/>
          </p:cNvCxnSpPr>
          <p:nvPr/>
        </p:nvCxnSpPr>
        <p:spPr>
          <a:xfrm flipH="1">
            <a:off x="1418029" y="516082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91164" y="436675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-4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F6792A5-70DE-F8E0-9F00-0894F4D8CF5D}"/>
              </a:ext>
            </a:extLst>
          </p:cNvPr>
          <p:cNvCxnSpPr>
            <a:cxnSpLocks/>
          </p:cNvCxnSpPr>
          <p:nvPr/>
        </p:nvCxnSpPr>
        <p:spPr>
          <a:xfrm flipH="1">
            <a:off x="1440703" y="4581648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302051" y="3783306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-2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4ABD8E1-CB78-F10A-4D63-F1B87D9A96A2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90060" y="319778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4F539AF-9BE3-9EC0-978B-91D121FFC2A4}"/>
              </a:ext>
            </a:extLst>
          </p:cNvPr>
          <p:cNvCxnSpPr>
            <a:cxnSpLocks/>
          </p:cNvCxnSpPr>
          <p:nvPr/>
        </p:nvCxnSpPr>
        <p:spPr>
          <a:xfrm flipH="1">
            <a:off x="1418029" y="3423294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81958" y="2647285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1564532-04DB-D680-6A18-91AB5D4AB4BC}"/>
              </a:ext>
            </a:extLst>
          </p:cNvPr>
          <p:cNvCxnSpPr>
            <a:cxnSpLocks/>
          </p:cNvCxnSpPr>
          <p:nvPr/>
        </p:nvCxnSpPr>
        <p:spPr>
          <a:xfrm flipH="1">
            <a:off x="1440703" y="281805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16967" y="2044736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64C2AB1-E853-52A3-734E-98F85971A83B}"/>
              </a:ext>
            </a:extLst>
          </p:cNvPr>
          <p:cNvCxnSpPr>
            <a:cxnSpLocks/>
          </p:cNvCxnSpPr>
          <p:nvPr/>
        </p:nvCxnSpPr>
        <p:spPr>
          <a:xfrm flipH="1">
            <a:off x="1418029" y="224287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29265" y="1470864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88CDE6E-B5EA-6FD1-2CAD-7E9E70A246C9}"/>
              </a:ext>
            </a:extLst>
          </p:cNvPr>
          <p:cNvCxnSpPr>
            <a:cxnSpLocks/>
          </p:cNvCxnSpPr>
          <p:nvPr/>
        </p:nvCxnSpPr>
        <p:spPr>
          <a:xfrm flipH="1">
            <a:off x="1418029" y="1685763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13789" y="89168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E7FBD19-672B-A19D-10F5-8E7D1EB0CD76}"/>
              </a:ext>
            </a:extLst>
          </p:cNvPr>
          <p:cNvCxnSpPr>
            <a:cxnSpLocks/>
          </p:cNvCxnSpPr>
          <p:nvPr/>
        </p:nvCxnSpPr>
        <p:spPr>
          <a:xfrm flipH="1">
            <a:off x="1418029" y="1106586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205871" y="327354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3EE69-ECBC-450B-E1CF-9D33BA7914BD}"/>
              </a:ext>
            </a:extLst>
          </p:cNvPr>
          <p:cNvCxnSpPr>
            <a:cxnSpLocks/>
          </p:cNvCxnSpPr>
          <p:nvPr/>
        </p:nvCxnSpPr>
        <p:spPr>
          <a:xfrm flipH="1">
            <a:off x="1418029" y="527409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00" grpId="0"/>
      <p:bldP spid="158" grpId="0"/>
      <p:bldP spid="160" grpId="0"/>
      <p:bldP spid="164" grpId="0"/>
      <p:bldP spid="166" grpId="0"/>
      <p:bldP spid="168" grpId="0"/>
      <p:bldP spid="170" grpId="0"/>
      <p:bldP spid="17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157441" y="1383582"/>
            <a:ext cx="399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What is the same? What is different?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00835" y="325353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42344" y="3913950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75668" y="1120557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55406" y="2403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157441" y="1383582"/>
            <a:ext cx="399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What is the same? What is different?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5AC6138-3882-631E-78FF-7632A2586239}"/>
              </a:ext>
            </a:extLst>
          </p:cNvPr>
          <p:cNvSpPr/>
          <p:nvPr/>
        </p:nvSpPr>
        <p:spPr>
          <a:xfrm rot="10800000">
            <a:off x="4291879" y="1570560"/>
            <a:ext cx="904872" cy="4638668"/>
          </a:xfrm>
          <a:custGeom>
            <a:avLst/>
            <a:gdLst>
              <a:gd name="connsiteX0" fmla="*/ 452436 w 904872"/>
              <a:gd name="connsiteY0" fmla="*/ 0 h 4638668"/>
              <a:gd name="connsiteX1" fmla="*/ 904872 w 904872"/>
              <a:gd name="connsiteY1" fmla="*/ 452436 h 4638668"/>
              <a:gd name="connsiteX2" fmla="*/ 772357 w 904872"/>
              <a:gd name="connsiteY2" fmla="*/ 772357 h 4638668"/>
              <a:gd name="connsiteX3" fmla="*/ 738185 w 904872"/>
              <a:gd name="connsiteY3" fmla="*/ 800551 h 4638668"/>
              <a:gd name="connsiteX4" fmla="*/ 738185 w 904872"/>
              <a:gd name="connsiteY4" fmla="*/ 4638668 h 4638668"/>
              <a:gd name="connsiteX5" fmla="*/ 166688 w 904872"/>
              <a:gd name="connsiteY5" fmla="*/ 4638668 h 4638668"/>
              <a:gd name="connsiteX6" fmla="*/ 166688 w 904872"/>
              <a:gd name="connsiteY6" fmla="*/ 800552 h 4638668"/>
              <a:gd name="connsiteX7" fmla="*/ 132515 w 904872"/>
              <a:gd name="connsiteY7" fmla="*/ 772357 h 4638668"/>
              <a:gd name="connsiteX8" fmla="*/ 0 w 904872"/>
              <a:gd name="connsiteY8" fmla="*/ 452436 h 4638668"/>
              <a:gd name="connsiteX9" fmla="*/ 452436 w 904872"/>
              <a:gd name="connsiteY9" fmla="*/ 0 h 463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872" h="4638668">
                <a:moveTo>
                  <a:pt x="452436" y="0"/>
                </a:moveTo>
                <a:cubicBezTo>
                  <a:pt x="702310" y="0"/>
                  <a:pt x="904872" y="202562"/>
                  <a:pt x="904872" y="452436"/>
                </a:cubicBezTo>
                <a:cubicBezTo>
                  <a:pt x="904872" y="577373"/>
                  <a:pt x="854232" y="690482"/>
                  <a:pt x="772357" y="772357"/>
                </a:cubicBezTo>
                <a:lnTo>
                  <a:pt x="738185" y="800551"/>
                </a:lnTo>
                <a:lnTo>
                  <a:pt x="738185" y="4638668"/>
                </a:lnTo>
                <a:lnTo>
                  <a:pt x="166688" y="4638668"/>
                </a:lnTo>
                <a:lnTo>
                  <a:pt x="166688" y="800552"/>
                </a:lnTo>
                <a:lnTo>
                  <a:pt x="132515" y="772357"/>
                </a:lnTo>
                <a:cubicBezTo>
                  <a:pt x="50640" y="690482"/>
                  <a:pt x="0" y="577373"/>
                  <a:pt x="0" y="452436"/>
                </a:cubicBezTo>
                <a:cubicBezTo>
                  <a:pt x="0" y="202562"/>
                  <a:pt x="202562" y="0"/>
                  <a:pt x="452436" y="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5AEB6C-DC3C-8CFE-9B8D-6E8CE2A2BA5F}"/>
              </a:ext>
            </a:extLst>
          </p:cNvPr>
          <p:cNvSpPr/>
          <p:nvPr/>
        </p:nvSpPr>
        <p:spPr>
          <a:xfrm>
            <a:off x="4549055" y="1703910"/>
            <a:ext cx="400050" cy="3667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5000">
                <a:schemeClr val="bg1">
                  <a:lumMod val="85000"/>
                </a:schemeClr>
              </a:gs>
              <a:gs pos="2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927ABD-BDD9-B166-8A71-73B94C90C1BB}"/>
              </a:ext>
            </a:extLst>
          </p:cNvPr>
          <p:cNvSpPr/>
          <p:nvPr/>
        </p:nvSpPr>
        <p:spPr>
          <a:xfrm>
            <a:off x="4549055" y="1703910"/>
            <a:ext cx="400033" cy="3905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2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4105AB-F6A4-2E7C-BD80-96F1C76A29DF}"/>
              </a:ext>
            </a:extLst>
          </p:cNvPr>
          <p:cNvSpPr/>
          <p:nvPr/>
        </p:nvSpPr>
        <p:spPr>
          <a:xfrm>
            <a:off x="4371233" y="5368639"/>
            <a:ext cx="767430" cy="76743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517ADA-1303-8317-D5E4-7D1B0482F572}"/>
              </a:ext>
            </a:extLst>
          </p:cNvPr>
          <p:cNvSpPr txBox="1"/>
          <p:nvPr/>
        </p:nvSpPr>
        <p:spPr>
          <a:xfrm>
            <a:off x="5773765" y="520927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A40FCB-0B4F-479E-10C8-477F270DE240}"/>
              </a:ext>
            </a:extLst>
          </p:cNvPr>
          <p:cNvSpPr txBox="1"/>
          <p:nvPr/>
        </p:nvSpPr>
        <p:spPr>
          <a:xfrm>
            <a:off x="5723737" y="3301315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6367F58C-11E0-EE03-EE99-22D9385E8B01}"/>
              </a:ext>
            </a:extLst>
          </p:cNvPr>
          <p:cNvSpPr txBox="1"/>
          <p:nvPr/>
        </p:nvSpPr>
        <p:spPr>
          <a:xfrm>
            <a:off x="5617540" y="1383582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E3011F4-4D26-96D7-6A90-E647879D3EB9}"/>
              </a:ext>
            </a:extLst>
          </p:cNvPr>
          <p:cNvGrpSpPr/>
          <p:nvPr/>
        </p:nvGrpSpPr>
        <p:grpSpPr>
          <a:xfrm>
            <a:off x="5116555" y="1570560"/>
            <a:ext cx="671555" cy="3819424"/>
            <a:chOff x="5326752" y="1916675"/>
            <a:chExt cx="424543" cy="407971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7CBA-78F3-0B9E-D247-C94344EF81FB}"/>
                </a:ext>
              </a:extLst>
            </p:cNvPr>
            <p:cNvCxnSpPr>
              <a:cxnSpLocks/>
            </p:cNvCxnSpPr>
            <p:nvPr/>
          </p:nvCxnSpPr>
          <p:spPr>
            <a:xfrm>
              <a:off x="5326752" y="1916675"/>
              <a:ext cx="0" cy="40797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0E6B9A-191A-4BC7-8183-E1C907FFB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324226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8668AE-F452-C450-F678-C46184991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139328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14C74C-6197-40E3-77AE-5204C0DFFE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954430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055097-734D-61B2-8BE1-32D3B9636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1916675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A419AD-33E8-B30A-C5E2-9A3C97429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731777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D8984C-1542-17D5-9ACC-E69844CBC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361981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7B5827-F1A3-C6CD-A7AE-6D9FF1DC4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177083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A986A-ABAD-B72B-75F4-F58E9DFBA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584634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1C0790-071B-0502-1028-8C189AF71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99218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34E41D4F-433F-2413-AEFB-478A6895A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76953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E3C24251-9564-5404-49CD-E33228F8DF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546879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4F41630D-271B-D8F6-8064-43010862FEFB}"/>
              </a:ext>
            </a:extLst>
          </p:cNvPr>
          <p:cNvSpPr/>
          <p:nvPr/>
        </p:nvSpPr>
        <p:spPr>
          <a:xfrm rot="10800000">
            <a:off x="521593" y="1570561"/>
            <a:ext cx="904872" cy="4638668"/>
          </a:xfrm>
          <a:custGeom>
            <a:avLst/>
            <a:gdLst>
              <a:gd name="connsiteX0" fmla="*/ 452436 w 904872"/>
              <a:gd name="connsiteY0" fmla="*/ 0 h 4638668"/>
              <a:gd name="connsiteX1" fmla="*/ 904872 w 904872"/>
              <a:gd name="connsiteY1" fmla="*/ 452436 h 4638668"/>
              <a:gd name="connsiteX2" fmla="*/ 772357 w 904872"/>
              <a:gd name="connsiteY2" fmla="*/ 772357 h 4638668"/>
              <a:gd name="connsiteX3" fmla="*/ 738185 w 904872"/>
              <a:gd name="connsiteY3" fmla="*/ 800551 h 4638668"/>
              <a:gd name="connsiteX4" fmla="*/ 738185 w 904872"/>
              <a:gd name="connsiteY4" fmla="*/ 4638668 h 4638668"/>
              <a:gd name="connsiteX5" fmla="*/ 166688 w 904872"/>
              <a:gd name="connsiteY5" fmla="*/ 4638668 h 4638668"/>
              <a:gd name="connsiteX6" fmla="*/ 166688 w 904872"/>
              <a:gd name="connsiteY6" fmla="*/ 800552 h 4638668"/>
              <a:gd name="connsiteX7" fmla="*/ 132515 w 904872"/>
              <a:gd name="connsiteY7" fmla="*/ 772357 h 4638668"/>
              <a:gd name="connsiteX8" fmla="*/ 0 w 904872"/>
              <a:gd name="connsiteY8" fmla="*/ 452436 h 4638668"/>
              <a:gd name="connsiteX9" fmla="*/ 452436 w 904872"/>
              <a:gd name="connsiteY9" fmla="*/ 0 h 463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872" h="4638668">
                <a:moveTo>
                  <a:pt x="452436" y="0"/>
                </a:moveTo>
                <a:cubicBezTo>
                  <a:pt x="702310" y="0"/>
                  <a:pt x="904872" y="202562"/>
                  <a:pt x="904872" y="452436"/>
                </a:cubicBezTo>
                <a:cubicBezTo>
                  <a:pt x="904872" y="577373"/>
                  <a:pt x="854232" y="690482"/>
                  <a:pt x="772357" y="772357"/>
                </a:cubicBezTo>
                <a:lnTo>
                  <a:pt x="738185" y="800551"/>
                </a:lnTo>
                <a:lnTo>
                  <a:pt x="738185" y="4638668"/>
                </a:lnTo>
                <a:lnTo>
                  <a:pt x="166688" y="4638668"/>
                </a:lnTo>
                <a:lnTo>
                  <a:pt x="166688" y="800552"/>
                </a:lnTo>
                <a:lnTo>
                  <a:pt x="132515" y="772357"/>
                </a:lnTo>
                <a:cubicBezTo>
                  <a:pt x="50640" y="690482"/>
                  <a:pt x="0" y="577373"/>
                  <a:pt x="0" y="452436"/>
                </a:cubicBezTo>
                <a:cubicBezTo>
                  <a:pt x="0" y="202562"/>
                  <a:pt x="202562" y="0"/>
                  <a:pt x="452436" y="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E87F4D56-016A-6EF4-25CA-535D10CC5BCA}"/>
              </a:ext>
            </a:extLst>
          </p:cNvPr>
          <p:cNvSpPr/>
          <p:nvPr/>
        </p:nvSpPr>
        <p:spPr>
          <a:xfrm>
            <a:off x="778769" y="1703911"/>
            <a:ext cx="400050" cy="3667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5000">
                <a:schemeClr val="bg1">
                  <a:lumMod val="85000"/>
                </a:schemeClr>
              </a:gs>
              <a:gs pos="2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11EE19C1-A1C2-AEE9-A931-E915BD9460AB}"/>
              </a:ext>
            </a:extLst>
          </p:cNvPr>
          <p:cNvSpPr/>
          <p:nvPr/>
        </p:nvSpPr>
        <p:spPr>
          <a:xfrm>
            <a:off x="778769" y="1703911"/>
            <a:ext cx="400033" cy="3905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2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0E82A791-7785-0D8A-EBC8-D520B78E93A5}"/>
              </a:ext>
            </a:extLst>
          </p:cNvPr>
          <p:cNvSpPr/>
          <p:nvPr/>
        </p:nvSpPr>
        <p:spPr>
          <a:xfrm>
            <a:off x="600947" y="5368640"/>
            <a:ext cx="767430" cy="76743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FC366980-E605-6C97-F74A-75FEBF2E1C3B}"/>
              </a:ext>
            </a:extLst>
          </p:cNvPr>
          <p:cNvSpPr txBox="1"/>
          <p:nvPr/>
        </p:nvSpPr>
        <p:spPr>
          <a:xfrm>
            <a:off x="2003479" y="520927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4AE878CB-D248-7498-2CE3-DAF3A78EAB49}"/>
              </a:ext>
            </a:extLst>
          </p:cNvPr>
          <p:cNvSpPr txBox="1"/>
          <p:nvPr/>
        </p:nvSpPr>
        <p:spPr>
          <a:xfrm>
            <a:off x="1953451" y="3301316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3391B2E0-EA9D-CFC1-5F0B-939E75E56A80}"/>
              </a:ext>
            </a:extLst>
          </p:cNvPr>
          <p:cNvSpPr txBox="1"/>
          <p:nvPr/>
        </p:nvSpPr>
        <p:spPr>
          <a:xfrm>
            <a:off x="1847254" y="1383583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0FBB1577-9469-3C7E-AAAD-9C29DD2D5AA5}"/>
              </a:ext>
            </a:extLst>
          </p:cNvPr>
          <p:cNvGrpSpPr/>
          <p:nvPr/>
        </p:nvGrpSpPr>
        <p:grpSpPr>
          <a:xfrm>
            <a:off x="1346269" y="1570561"/>
            <a:ext cx="671555" cy="3819424"/>
            <a:chOff x="5326752" y="1916675"/>
            <a:chExt cx="424543" cy="4079712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83E624BD-F319-5374-B66F-0B9938C1315B}"/>
                </a:ext>
              </a:extLst>
            </p:cNvPr>
            <p:cNvCxnSpPr>
              <a:cxnSpLocks/>
            </p:cNvCxnSpPr>
            <p:nvPr/>
          </p:nvCxnSpPr>
          <p:spPr>
            <a:xfrm>
              <a:off x="5326752" y="1916675"/>
              <a:ext cx="0" cy="40797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9B7DEA0-1745-F9C9-67BE-6228F64096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324226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BC992A5-F639-9B48-25CC-2EC22AB31A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139328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6582ED2-6183-35C2-B87B-A9AE66F90E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954430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3962AFB5-7406-76FB-C723-053AD90BD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1916675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70BBA956-EE8E-925E-755F-FF5841E78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731777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E7FE81DD-5A60-9534-BF86-917E92AC44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361981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ABC143B5-D715-6CE4-2033-7585510C2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177083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A3928266-DEE1-5D49-9611-9127A6C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584634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E3E2D52-58D0-3A00-B861-E104EC64B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99218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17804C9D-E064-6E82-56E7-77ECC7ADD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76953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1CF6D6A-DB96-A8A5-4AA9-43F917574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546879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82" name="Graphic 481" descr="Right pointing backhand index with solid fill">
            <a:extLst>
              <a:ext uri="{FF2B5EF4-FFF2-40B4-BE49-F238E27FC236}">
                <a16:creationId xmlns:a16="http://schemas.microsoft.com/office/drawing/2014/main" id="{5D365457-C391-81DE-AC6B-549B31A7A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37613" y="3701425"/>
            <a:ext cx="914400" cy="914400"/>
          </a:xfrm>
          <a:prstGeom prst="rect">
            <a:avLst/>
          </a:prstGeom>
        </p:spPr>
      </p:pic>
      <p:pic>
        <p:nvPicPr>
          <p:cNvPr id="483" name="Graphic 482" descr="Right pointing backhand index with solid fill">
            <a:extLst>
              <a:ext uri="{FF2B5EF4-FFF2-40B4-BE49-F238E27FC236}">
                <a16:creationId xmlns:a16="http://schemas.microsoft.com/office/drawing/2014/main" id="{6C8D3688-C40B-56D6-83FC-CA8B167CF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059720" y="4281751"/>
            <a:ext cx="914400" cy="914400"/>
          </a:xfrm>
          <a:prstGeom prst="rect">
            <a:avLst/>
          </a:prstGeom>
        </p:spPr>
      </p:pic>
      <p:pic>
        <p:nvPicPr>
          <p:cNvPr id="484" name="Graphic 483" descr="Right pointing backhand index with solid fill">
            <a:extLst>
              <a:ext uri="{FF2B5EF4-FFF2-40B4-BE49-F238E27FC236}">
                <a16:creationId xmlns:a16="http://schemas.microsoft.com/office/drawing/2014/main" id="{584428BB-9EED-D579-3B15-A1A1F3458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027012" y="2715207"/>
            <a:ext cx="914400" cy="914400"/>
          </a:xfrm>
          <a:prstGeom prst="rect">
            <a:avLst/>
          </a:prstGeom>
        </p:spPr>
      </p:pic>
      <p:pic>
        <p:nvPicPr>
          <p:cNvPr id="485" name="Graphic 484" descr="Right pointing backhand index with solid fill">
            <a:extLst>
              <a:ext uri="{FF2B5EF4-FFF2-40B4-BE49-F238E27FC236}">
                <a16:creationId xmlns:a16="http://schemas.microsoft.com/office/drawing/2014/main" id="{C74305D5-5A3B-EFFD-C0C5-E71415A37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862410" y="3733596"/>
            <a:ext cx="914400" cy="914400"/>
          </a:xfrm>
          <a:prstGeom prst="rect">
            <a:avLst/>
          </a:prstGeom>
        </p:spPr>
      </p:pic>
      <p:pic>
        <p:nvPicPr>
          <p:cNvPr id="486" name="Graphic 485" descr="Right pointing backhand index with solid fill">
            <a:extLst>
              <a:ext uri="{FF2B5EF4-FFF2-40B4-BE49-F238E27FC236}">
                <a16:creationId xmlns:a16="http://schemas.microsoft.com/office/drawing/2014/main" id="{661B16C0-AF71-FA69-EF66-9B433B756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884517" y="4313922"/>
            <a:ext cx="914400" cy="914400"/>
          </a:xfrm>
          <a:prstGeom prst="rect">
            <a:avLst/>
          </a:prstGeom>
        </p:spPr>
      </p:pic>
      <p:pic>
        <p:nvPicPr>
          <p:cNvPr id="487" name="Graphic 486" descr="Right pointing backhand index with solid fill">
            <a:extLst>
              <a:ext uri="{FF2B5EF4-FFF2-40B4-BE49-F238E27FC236}">
                <a16:creationId xmlns:a16="http://schemas.microsoft.com/office/drawing/2014/main" id="{7922110C-E3B9-1FDB-FE0D-06C3810E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851809" y="274737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9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157441" y="1383582"/>
            <a:ext cx="3991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What is the same? What is different?</a:t>
            </a:r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4F41630D-271B-D8F6-8064-43010862FEFB}"/>
              </a:ext>
            </a:extLst>
          </p:cNvPr>
          <p:cNvSpPr/>
          <p:nvPr/>
        </p:nvSpPr>
        <p:spPr>
          <a:xfrm rot="10800000">
            <a:off x="736565" y="1109666"/>
            <a:ext cx="904872" cy="4638668"/>
          </a:xfrm>
          <a:custGeom>
            <a:avLst/>
            <a:gdLst>
              <a:gd name="connsiteX0" fmla="*/ 452436 w 904872"/>
              <a:gd name="connsiteY0" fmla="*/ 0 h 4638668"/>
              <a:gd name="connsiteX1" fmla="*/ 904872 w 904872"/>
              <a:gd name="connsiteY1" fmla="*/ 452436 h 4638668"/>
              <a:gd name="connsiteX2" fmla="*/ 772357 w 904872"/>
              <a:gd name="connsiteY2" fmla="*/ 772357 h 4638668"/>
              <a:gd name="connsiteX3" fmla="*/ 738185 w 904872"/>
              <a:gd name="connsiteY3" fmla="*/ 800551 h 4638668"/>
              <a:gd name="connsiteX4" fmla="*/ 738185 w 904872"/>
              <a:gd name="connsiteY4" fmla="*/ 4638668 h 4638668"/>
              <a:gd name="connsiteX5" fmla="*/ 166688 w 904872"/>
              <a:gd name="connsiteY5" fmla="*/ 4638668 h 4638668"/>
              <a:gd name="connsiteX6" fmla="*/ 166688 w 904872"/>
              <a:gd name="connsiteY6" fmla="*/ 800552 h 4638668"/>
              <a:gd name="connsiteX7" fmla="*/ 132515 w 904872"/>
              <a:gd name="connsiteY7" fmla="*/ 772357 h 4638668"/>
              <a:gd name="connsiteX8" fmla="*/ 0 w 904872"/>
              <a:gd name="connsiteY8" fmla="*/ 452436 h 4638668"/>
              <a:gd name="connsiteX9" fmla="*/ 452436 w 904872"/>
              <a:gd name="connsiteY9" fmla="*/ 0 h 463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872" h="4638668">
                <a:moveTo>
                  <a:pt x="452436" y="0"/>
                </a:moveTo>
                <a:cubicBezTo>
                  <a:pt x="702310" y="0"/>
                  <a:pt x="904872" y="202562"/>
                  <a:pt x="904872" y="452436"/>
                </a:cubicBezTo>
                <a:cubicBezTo>
                  <a:pt x="904872" y="577373"/>
                  <a:pt x="854232" y="690482"/>
                  <a:pt x="772357" y="772357"/>
                </a:cubicBezTo>
                <a:lnTo>
                  <a:pt x="738185" y="800551"/>
                </a:lnTo>
                <a:lnTo>
                  <a:pt x="738185" y="4638668"/>
                </a:lnTo>
                <a:lnTo>
                  <a:pt x="166688" y="4638668"/>
                </a:lnTo>
                <a:lnTo>
                  <a:pt x="166688" y="800552"/>
                </a:lnTo>
                <a:lnTo>
                  <a:pt x="132515" y="772357"/>
                </a:lnTo>
                <a:cubicBezTo>
                  <a:pt x="50640" y="690482"/>
                  <a:pt x="0" y="577373"/>
                  <a:pt x="0" y="452436"/>
                </a:cubicBezTo>
                <a:cubicBezTo>
                  <a:pt x="0" y="202562"/>
                  <a:pt x="202562" y="0"/>
                  <a:pt x="452436" y="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E87F4D56-016A-6EF4-25CA-535D10CC5BCA}"/>
              </a:ext>
            </a:extLst>
          </p:cNvPr>
          <p:cNvSpPr/>
          <p:nvPr/>
        </p:nvSpPr>
        <p:spPr>
          <a:xfrm>
            <a:off x="993741" y="1243016"/>
            <a:ext cx="400050" cy="39054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5000">
                <a:schemeClr val="bg1">
                  <a:lumMod val="85000"/>
                </a:schemeClr>
              </a:gs>
              <a:gs pos="2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11EE19C1-A1C2-AEE9-A931-E915BD9460AB}"/>
              </a:ext>
            </a:extLst>
          </p:cNvPr>
          <p:cNvSpPr/>
          <p:nvPr/>
        </p:nvSpPr>
        <p:spPr>
          <a:xfrm>
            <a:off x="990237" y="1259710"/>
            <a:ext cx="400033" cy="38194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FC366980-E605-6C97-F74A-75FEBF2E1C3B}"/>
              </a:ext>
            </a:extLst>
          </p:cNvPr>
          <p:cNvSpPr txBox="1"/>
          <p:nvPr/>
        </p:nvSpPr>
        <p:spPr>
          <a:xfrm>
            <a:off x="2218451" y="474837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-5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4AE878CB-D248-7498-2CE3-DAF3A78EAB49}"/>
              </a:ext>
            </a:extLst>
          </p:cNvPr>
          <p:cNvSpPr txBox="1"/>
          <p:nvPr/>
        </p:nvSpPr>
        <p:spPr>
          <a:xfrm>
            <a:off x="2130337" y="2901647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3391B2E0-EA9D-CFC1-5F0B-939E75E56A80}"/>
              </a:ext>
            </a:extLst>
          </p:cNvPr>
          <p:cNvSpPr txBox="1"/>
          <p:nvPr/>
        </p:nvSpPr>
        <p:spPr>
          <a:xfrm>
            <a:off x="1999806" y="1073326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0FBB1577-9469-3C7E-AAAD-9C29DD2D5AA5}"/>
              </a:ext>
            </a:extLst>
          </p:cNvPr>
          <p:cNvGrpSpPr/>
          <p:nvPr/>
        </p:nvGrpSpPr>
        <p:grpSpPr>
          <a:xfrm>
            <a:off x="1561241" y="1243014"/>
            <a:ext cx="671555" cy="3686075"/>
            <a:chOff x="5326752" y="1916675"/>
            <a:chExt cx="424543" cy="4079712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83E624BD-F319-5374-B66F-0B9938C1315B}"/>
                </a:ext>
              </a:extLst>
            </p:cNvPr>
            <p:cNvCxnSpPr>
              <a:cxnSpLocks/>
            </p:cNvCxnSpPr>
            <p:nvPr/>
          </p:nvCxnSpPr>
          <p:spPr>
            <a:xfrm>
              <a:off x="5326752" y="1916675"/>
              <a:ext cx="0" cy="40797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9B7DEA0-1745-F9C9-67BE-6228F64096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324226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BC992A5-F639-9B48-25CC-2EC22AB31A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139328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6582ED2-6183-35C2-B87B-A9AE66F90E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954430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3962AFB5-7406-76FB-C723-053AD90BD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1916675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70BBA956-EE8E-925E-755F-FF5841E78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731777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E7FE81DD-5A60-9534-BF86-917E92AC44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361981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ABC143B5-D715-6CE4-2033-7585510C2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177083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A3928266-DEE1-5D49-9611-9127A6C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584634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E3E2D52-58D0-3A00-B861-E104EC64B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99218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17804C9D-E064-6E82-56E7-77ECC7ADD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76953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1CF6D6A-DB96-A8A5-4AA9-43F917574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546879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17" name="Rectangle 516">
            <a:extLst>
              <a:ext uri="{FF2B5EF4-FFF2-40B4-BE49-F238E27FC236}">
                <a16:creationId xmlns:a16="http://schemas.microsoft.com/office/drawing/2014/main" id="{E7F777C6-CC25-0CD3-62FB-BD03A78FFB2C}"/>
              </a:ext>
            </a:extLst>
          </p:cNvPr>
          <p:cNvSpPr/>
          <p:nvPr/>
        </p:nvSpPr>
        <p:spPr>
          <a:xfrm>
            <a:off x="988984" y="1611242"/>
            <a:ext cx="400033" cy="34511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B2039884-54A3-14A2-3AC1-A80AD97CE653}"/>
              </a:ext>
            </a:extLst>
          </p:cNvPr>
          <p:cNvSpPr/>
          <p:nvPr/>
        </p:nvSpPr>
        <p:spPr>
          <a:xfrm>
            <a:off x="992145" y="1979470"/>
            <a:ext cx="400033" cy="304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AD63E279-CC8E-BD0F-4FA0-46B310071EF7}"/>
              </a:ext>
            </a:extLst>
          </p:cNvPr>
          <p:cNvSpPr/>
          <p:nvPr/>
        </p:nvSpPr>
        <p:spPr>
          <a:xfrm>
            <a:off x="984228" y="2347698"/>
            <a:ext cx="400033" cy="26796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7C6D2F77-A5D5-66ED-497D-E263B4F1219B}"/>
              </a:ext>
            </a:extLst>
          </p:cNvPr>
          <p:cNvSpPr/>
          <p:nvPr/>
        </p:nvSpPr>
        <p:spPr>
          <a:xfrm>
            <a:off x="986716" y="2715924"/>
            <a:ext cx="400033" cy="2311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53D5A40D-34D3-F53F-1280-BC7BA7D1ABF3}"/>
              </a:ext>
            </a:extLst>
          </p:cNvPr>
          <p:cNvSpPr/>
          <p:nvPr/>
        </p:nvSpPr>
        <p:spPr>
          <a:xfrm>
            <a:off x="979587" y="3084153"/>
            <a:ext cx="400033" cy="19598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tx2">
                  <a:lumMod val="10000"/>
                  <a:lumOff val="9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3580A84E-9BD5-6ED0-87B5-4D0C22907DDA}"/>
              </a:ext>
            </a:extLst>
          </p:cNvPr>
          <p:cNvSpPr/>
          <p:nvPr/>
        </p:nvSpPr>
        <p:spPr>
          <a:xfrm>
            <a:off x="993329" y="3452380"/>
            <a:ext cx="400033" cy="15833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95441766-9358-B061-6382-C940B49649CE}"/>
              </a:ext>
            </a:extLst>
          </p:cNvPr>
          <p:cNvSpPr/>
          <p:nvPr/>
        </p:nvSpPr>
        <p:spPr>
          <a:xfrm>
            <a:off x="986136" y="3820609"/>
            <a:ext cx="400033" cy="12150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859A0676-7711-56D2-1B9A-EFA35561AAFC}"/>
              </a:ext>
            </a:extLst>
          </p:cNvPr>
          <p:cNvSpPr/>
          <p:nvPr/>
        </p:nvSpPr>
        <p:spPr>
          <a:xfrm>
            <a:off x="990961" y="4172832"/>
            <a:ext cx="400033" cy="8545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1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CEAC0706-F912-FC40-CADD-DEB4998E94A9}"/>
              </a:ext>
            </a:extLst>
          </p:cNvPr>
          <p:cNvSpPr/>
          <p:nvPr/>
        </p:nvSpPr>
        <p:spPr>
          <a:xfrm>
            <a:off x="984227" y="4557065"/>
            <a:ext cx="400033" cy="4703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0000">
                <a:schemeClr val="tx2">
                  <a:lumMod val="25000"/>
                  <a:lumOff val="75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0E82A791-7785-0D8A-EBC8-D520B78E93A5}"/>
              </a:ext>
            </a:extLst>
          </p:cNvPr>
          <p:cNvSpPr/>
          <p:nvPr/>
        </p:nvSpPr>
        <p:spPr>
          <a:xfrm>
            <a:off x="815919" y="4907745"/>
            <a:ext cx="767430" cy="76743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BFE49C83-060C-211C-CBF9-477D1383581F}"/>
              </a:ext>
            </a:extLst>
          </p:cNvPr>
          <p:cNvSpPr/>
          <p:nvPr/>
        </p:nvSpPr>
        <p:spPr>
          <a:xfrm rot="10800000">
            <a:off x="3752670" y="1122644"/>
            <a:ext cx="904872" cy="4638668"/>
          </a:xfrm>
          <a:custGeom>
            <a:avLst/>
            <a:gdLst>
              <a:gd name="connsiteX0" fmla="*/ 452436 w 904872"/>
              <a:gd name="connsiteY0" fmla="*/ 0 h 4638668"/>
              <a:gd name="connsiteX1" fmla="*/ 904872 w 904872"/>
              <a:gd name="connsiteY1" fmla="*/ 452436 h 4638668"/>
              <a:gd name="connsiteX2" fmla="*/ 772357 w 904872"/>
              <a:gd name="connsiteY2" fmla="*/ 772357 h 4638668"/>
              <a:gd name="connsiteX3" fmla="*/ 738185 w 904872"/>
              <a:gd name="connsiteY3" fmla="*/ 800551 h 4638668"/>
              <a:gd name="connsiteX4" fmla="*/ 738185 w 904872"/>
              <a:gd name="connsiteY4" fmla="*/ 4638668 h 4638668"/>
              <a:gd name="connsiteX5" fmla="*/ 166688 w 904872"/>
              <a:gd name="connsiteY5" fmla="*/ 4638668 h 4638668"/>
              <a:gd name="connsiteX6" fmla="*/ 166688 w 904872"/>
              <a:gd name="connsiteY6" fmla="*/ 800552 h 4638668"/>
              <a:gd name="connsiteX7" fmla="*/ 132515 w 904872"/>
              <a:gd name="connsiteY7" fmla="*/ 772357 h 4638668"/>
              <a:gd name="connsiteX8" fmla="*/ 0 w 904872"/>
              <a:gd name="connsiteY8" fmla="*/ 452436 h 4638668"/>
              <a:gd name="connsiteX9" fmla="*/ 452436 w 904872"/>
              <a:gd name="connsiteY9" fmla="*/ 0 h 463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872" h="4638668">
                <a:moveTo>
                  <a:pt x="452436" y="0"/>
                </a:moveTo>
                <a:cubicBezTo>
                  <a:pt x="702310" y="0"/>
                  <a:pt x="904872" y="202562"/>
                  <a:pt x="904872" y="452436"/>
                </a:cubicBezTo>
                <a:cubicBezTo>
                  <a:pt x="904872" y="577373"/>
                  <a:pt x="854232" y="690482"/>
                  <a:pt x="772357" y="772357"/>
                </a:cubicBezTo>
                <a:lnTo>
                  <a:pt x="738185" y="800551"/>
                </a:lnTo>
                <a:lnTo>
                  <a:pt x="738185" y="4638668"/>
                </a:lnTo>
                <a:lnTo>
                  <a:pt x="166688" y="4638668"/>
                </a:lnTo>
                <a:lnTo>
                  <a:pt x="166688" y="800552"/>
                </a:lnTo>
                <a:lnTo>
                  <a:pt x="132515" y="772357"/>
                </a:lnTo>
                <a:cubicBezTo>
                  <a:pt x="50640" y="690482"/>
                  <a:pt x="0" y="577373"/>
                  <a:pt x="0" y="452436"/>
                </a:cubicBezTo>
                <a:cubicBezTo>
                  <a:pt x="0" y="202562"/>
                  <a:pt x="202562" y="0"/>
                  <a:pt x="452436" y="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5AA75B92-D902-79EA-D2AE-3CC78B289434}"/>
              </a:ext>
            </a:extLst>
          </p:cNvPr>
          <p:cNvSpPr/>
          <p:nvPr/>
        </p:nvSpPr>
        <p:spPr>
          <a:xfrm>
            <a:off x="4009846" y="1255994"/>
            <a:ext cx="400050" cy="39054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5000">
                <a:schemeClr val="bg1">
                  <a:lumMod val="85000"/>
                </a:schemeClr>
              </a:gs>
              <a:gs pos="22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B8661E23-57B8-B4BF-C8C1-4A253B9BD71D}"/>
              </a:ext>
            </a:extLst>
          </p:cNvPr>
          <p:cNvSpPr/>
          <p:nvPr/>
        </p:nvSpPr>
        <p:spPr>
          <a:xfrm>
            <a:off x="4006342" y="1272688"/>
            <a:ext cx="400033" cy="38194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B0969A95-9600-EEF2-34EC-5E2082C8CBA4}"/>
              </a:ext>
            </a:extLst>
          </p:cNvPr>
          <p:cNvSpPr txBox="1"/>
          <p:nvPr/>
        </p:nvSpPr>
        <p:spPr>
          <a:xfrm>
            <a:off x="5234556" y="476135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-10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8B5534AE-5699-7C89-4E64-AF1FA671DDB0}"/>
              </a:ext>
            </a:extLst>
          </p:cNvPr>
          <p:cNvSpPr txBox="1"/>
          <p:nvPr/>
        </p:nvSpPr>
        <p:spPr>
          <a:xfrm>
            <a:off x="5146442" y="2914625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82C3ACCB-797A-7CF3-4678-E072E10A202C}"/>
              </a:ext>
            </a:extLst>
          </p:cNvPr>
          <p:cNvSpPr txBox="1"/>
          <p:nvPr/>
        </p:nvSpPr>
        <p:spPr>
          <a:xfrm>
            <a:off x="5015911" y="1086304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70A5A29C-9F02-2842-794B-F683B9442002}"/>
              </a:ext>
            </a:extLst>
          </p:cNvPr>
          <p:cNvGrpSpPr/>
          <p:nvPr/>
        </p:nvGrpSpPr>
        <p:grpSpPr>
          <a:xfrm>
            <a:off x="4577346" y="1255992"/>
            <a:ext cx="671555" cy="3686075"/>
            <a:chOff x="5326752" y="1916675"/>
            <a:chExt cx="424543" cy="4079712"/>
          </a:xfrm>
        </p:grpSpPr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02459A6E-5D47-17B8-FA99-3D5F987130DC}"/>
                </a:ext>
              </a:extLst>
            </p:cNvPr>
            <p:cNvCxnSpPr>
              <a:cxnSpLocks/>
            </p:cNvCxnSpPr>
            <p:nvPr/>
          </p:nvCxnSpPr>
          <p:spPr>
            <a:xfrm>
              <a:off x="5326752" y="1916675"/>
              <a:ext cx="0" cy="40797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89845626-0991-B8D6-CA3C-F7EE3E876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324226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C09C5195-2B39-5AB5-DACB-14A33ADD17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139328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8F245AAD-DBBC-E661-BE97-F0FBF1B59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954430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6D8E9BF8-5D14-2B19-2A5B-4353B922D1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1916675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800EDB0-5017-BADF-F10C-A5D71A635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2731777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027096E4-73A2-C176-0BF6-7C46AA6CC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361981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76C8FCB3-96A3-459F-2851-E9D984142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177083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AB56E9D3-E2FB-9043-C279-9A8F40DDE0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584634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B148B208-2138-93E6-BA66-089988ADA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599218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E6969EE7-5264-957B-F41A-83F0CF0B2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4769532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D51EAB9C-95BF-E61D-05DF-903F55BDB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752" y="3546879"/>
              <a:ext cx="42454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983F5A3F-23F1-F81E-B85F-B605DA240935}"/>
              </a:ext>
            </a:extLst>
          </p:cNvPr>
          <p:cNvSpPr/>
          <p:nvPr/>
        </p:nvSpPr>
        <p:spPr>
          <a:xfrm>
            <a:off x="4005089" y="1624220"/>
            <a:ext cx="400033" cy="34511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A75EEF00-24F6-6A8E-6169-037CFF85FC51}"/>
              </a:ext>
            </a:extLst>
          </p:cNvPr>
          <p:cNvSpPr/>
          <p:nvPr/>
        </p:nvSpPr>
        <p:spPr>
          <a:xfrm>
            <a:off x="4008250" y="1992448"/>
            <a:ext cx="400033" cy="304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EBE4005A-07CE-53B9-D655-9FC76BCB96DA}"/>
              </a:ext>
            </a:extLst>
          </p:cNvPr>
          <p:cNvSpPr/>
          <p:nvPr/>
        </p:nvSpPr>
        <p:spPr>
          <a:xfrm>
            <a:off x="4000333" y="2360676"/>
            <a:ext cx="400033" cy="26796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rgbClr val="FF0000"/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EFC9788D-F288-A2C4-4D4B-EE441B545137}"/>
              </a:ext>
            </a:extLst>
          </p:cNvPr>
          <p:cNvSpPr/>
          <p:nvPr/>
        </p:nvSpPr>
        <p:spPr>
          <a:xfrm>
            <a:off x="4002821" y="2728902"/>
            <a:ext cx="400033" cy="23114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AEF059AA-FE5A-EF69-7386-B24A1D149FAB}"/>
              </a:ext>
            </a:extLst>
          </p:cNvPr>
          <p:cNvSpPr/>
          <p:nvPr/>
        </p:nvSpPr>
        <p:spPr>
          <a:xfrm>
            <a:off x="3995692" y="3097131"/>
            <a:ext cx="400033" cy="19598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tx2">
                  <a:lumMod val="10000"/>
                  <a:lumOff val="9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DEE39EE6-05EC-59AD-D12E-C6CF308AEE09}"/>
              </a:ext>
            </a:extLst>
          </p:cNvPr>
          <p:cNvSpPr/>
          <p:nvPr/>
        </p:nvSpPr>
        <p:spPr>
          <a:xfrm>
            <a:off x="4009434" y="3465358"/>
            <a:ext cx="400033" cy="15833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8B16F009-422F-AA6B-A341-F6C6B795052A}"/>
              </a:ext>
            </a:extLst>
          </p:cNvPr>
          <p:cNvSpPr/>
          <p:nvPr/>
        </p:nvSpPr>
        <p:spPr>
          <a:xfrm>
            <a:off x="4002241" y="3833587"/>
            <a:ext cx="400033" cy="12150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8939854E-76CE-24F2-8AF9-2A59DFEDCC7C}"/>
              </a:ext>
            </a:extLst>
          </p:cNvPr>
          <p:cNvSpPr/>
          <p:nvPr/>
        </p:nvSpPr>
        <p:spPr>
          <a:xfrm>
            <a:off x="4007066" y="4185810"/>
            <a:ext cx="400033" cy="8545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1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F61980BB-CC5D-BDA7-24D6-6EAB2FDC74FE}"/>
              </a:ext>
            </a:extLst>
          </p:cNvPr>
          <p:cNvSpPr/>
          <p:nvPr/>
        </p:nvSpPr>
        <p:spPr>
          <a:xfrm>
            <a:off x="4000332" y="4570043"/>
            <a:ext cx="400033" cy="4703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0000">
                <a:schemeClr val="tx2">
                  <a:lumMod val="25000"/>
                  <a:lumOff val="75000"/>
                </a:schemeClr>
              </a:gs>
              <a:gs pos="42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357DD6CD-EB69-605D-A965-6E18E4DB9735}"/>
              </a:ext>
            </a:extLst>
          </p:cNvPr>
          <p:cNvSpPr/>
          <p:nvPr/>
        </p:nvSpPr>
        <p:spPr>
          <a:xfrm>
            <a:off x="3832024" y="4920723"/>
            <a:ext cx="767430" cy="76743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4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  <p:bldP spid="458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58" grpId="0" animBg="1"/>
      <p:bldP spid="558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100109" y="783771"/>
            <a:ext cx="309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Odd or even?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3.29597E-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6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3.29597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6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7 -4.8148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81481E-6 L -0.06731 -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4.81481E-6 L -0.05938 -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444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9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9 -4.81481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4.8148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2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8 -3.29597E-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8 -4.8148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4.81481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2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3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2.22222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4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9 -4.81481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3.29597E-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2 -2.59259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3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719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157441" y="1383582"/>
            <a:ext cx="399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What is the same? What is different?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6FAF3-CA91-6AC4-ACF3-F7F90A23D673}"/>
              </a:ext>
            </a:extLst>
          </p:cNvPr>
          <p:cNvGrpSpPr/>
          <p:nvPr/>
        </p:nvGrpSpPr>
        <p:grpSpPr>
          <a:xfrm>
            <a:off x="2702203" y="1491657"/>
            <a:ext cx="1832568" cy="3600961"/>
            <a:chOff x="521593" y="1328878"/>
            <a:chExt cx="2483663" cy="4880351"/>
          </a:xfrm>
        </p:grpSpPr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F41630D-271B-D8F6-8064-43010862FEFB}"/>
                </a:ext>
              </a:extLst>
            </p:cNvPr>
            <p:cNvSpPr/>
            <p:nvPr/>
          </p:nvSpPr>
          <p:spPr>
            <a:xfrm rot="10800000">
              <a:off x="521593" y="1570561"/>
              <a:ext cx="904872" cy="4638668"/>
            </a:xfrm>
            <a:custGeom>
              <a:avLst/>
              <a:gdLst>
                <a:gd name="connsiteX0" fmla="*/ 452436 w 904872"/>
                <a:gd name="connsiteY0" fmla="*/ 0 h 4638668"/>
                <a:gd name="connsiteX1" fmla="*/ 904872 w 904872"/>
                <a:gd name="connsiteY1" fmla="*/ 452436 h 4638668"/>
                <a:gd name="connsiteX2" fmla="*/ 772357 w 904872"/>
                <a:gd name="connsiteY2" fmla="*/ 772357 h 4638668"/>
                <a:gd name="connsiteX3" fmla="*/ 738185 w 904872"/>
                <a:gd name="connsiteY3" fmla="*/ 800551 h 4638668"/>
                <a:gd name="connsiteX4" fmla="*/ 738185 w 904872"/>
                <a:gd name="connsiteY4" fmla="*/ 4638668 h 4638668"/>
                <a:gd name="connsiteX5" fmla="*/ 166688 w 904872"/>
                <a:gd name="connsiteY5" fmla="*/ 4638668 h 4638668"/>
                <a:gd name="connsiteX6" fmla="*/ 166688 w 904872"/>
                <a:gd name="connsiteY6" fmla="*/ 800552 h 4638668"/>
                <a:gd name="connsiteX7" fmla="*/ 132515 w 904872"/>
                <a:gd name="connsiteY7" fmla="*/ 772357 h 4638668"/>
                <a:gd name="connsiteX8" fmla="*/ 0 w 904872"/>
                <a:gd name="connsiteY8" fmla="*/ 452436 h 4638668"/>
                <a:gd name="connsiteX9" fmla="*/ 452436 w 904872"/>
                <a:gd name="connsiteY9" fmla="*/ 0 h 463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2" h="4638668">
                  <a:moveTo>
                    <a:pt x="452436" y="0"/>
                  </a:moveTo>
                  <a:cubicBezTo>
                    <a:pt x="702310" y="0"/>
                    <a:pt x="904872" y="202562"/>
                    <a:pt x="904872" y="452436"/>
                  </a:cubicBezTo>
                  <a:cubicBezTo>
                    <a:pt x="904872" y="577373"/>
                    <a:pt x="854232" y="690482"/>
                    <a:pt x="772357" y="772357"/>
                  </a:cubicBezTo>
                  <a:lnTo>
                    <a:pt x="738185" y="800551"/>
                  </a:lnTo>
                  <a:lnTo>
                    <a:pt x="738185" y="4638668"/>
                  </a:lnTo>
                  <a:lnTo>
                    <a:pt x="166688" y="4638668"/>
                  </a:lnTo>
                  <a:lnTo>
                    <a:pt x="166688" y="800552"/>
                  </a:lnTo>
                  <a:lnTo>
                    <a:pt x="132515" y="772357"/>
                  </a:lnTo>
                  <a:cubicBezTo>
                    <a:pt x="50640" y="690482"/>
                    <a:pt x="0" y="577373"/>
                    <a:pt x="0" y="452436"/>
                  </a:cubicBezTo>
                  <a:cubicBezTo>
                    <a:pt x="0" y="202562"/>
                    <a:pt x="202562" y="0"/>
                    <a:pt x="452436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E87F4D56-016A-6EF4-25CA-535D10CC5BCA}"/>
                </a:ext>
              </a:extLst>
            </p:cNvPr>
            <p:cNvSpPr/>
            <p:nvPr/>
          </p:nvSpPr>
          <p:spPr>
            <a:xfrm>
              <a:off x="778769" y="1703911"/>
              <a:ext cx="400050" cy="36671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5000">
                  <a:schemeClr val="bg1">
                    <a:lumMod val="85000"/>
                  </a:schemeClr>
                </a:gs>
                <a:gs pos="22000">
                  <a:schemeClr val="bg1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1EE19C1-A1C2-AEE9-A931-E915BD9460AB}"/>
                </a:ext>
              </a:extLst>
            </p:cNvPr>
            <p:cNvSpPr/>
            <p:nvPr/>
          </p:nvSpPr>
          <p:spPr>
            <a:xfrm>
              <a:off x="778769" y="1703911"/>
              <a:ext cx="400033" cy="39054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0000">
                  <a:srgbClr val="FF0000"/>
                </a:gs>
                <a:gs pos="22000">
                  <a:schemeClr val="bg1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0E82A791-7785-0D8A-EBC8-D520B78E93A5}"/>
                </a:ext>
              </a:extLst>
            </p:cNvPr>
            <p:cNvSpPr/>
            <p:nvPr/>
          </p:nvSpPr>
          <p:spPr>
            <a:xfrm>
              <a:off x="600947" y="5368640"/>
              <a:ext cx="767430" cy="76743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83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FC366980-E605-6C97-F74A-75FEBF2E1C3B}"/>
                </a:ext>
              </a:extLst>
            </p:cNvPr>
            <p:cNvSpPr txBox="1"/>
            <p:nvPr/>
          </p:nvSpPr>
          <p:spPr>
            <a:xfrm>
              <a:off x="1935953" y="5112129"/>
              <a:ext cx="5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-5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4AE878CB-D248-7498-2CE3-DAF3A78EAB49}"/>
                </a:ext>
              </a:extLst>
            </p:cNvPr>
            <p:cNvSpPr txBox="1"/>
            <p:nvPr/>
          </p:nvSpPr>
          <p:spPr>
            <a:xfrm>
              <a:off x="1808190" y="3228388"/>
              <a:ext cx="671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0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3391B2E0-EA9D-CFC1-5F0B-939E75E56A80}"/>
                </a:ext>
              </a:extLst>
            </p:cNvPr>
            <p:cNvSpPr txBox="1"/>
            <p:nvPr/>
          </p:nvSpPr>
          <p:spPr>
            <a:xfrm>
              <a:off x="1786238" y="1328878"/>
              <a:ext cx="790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5</a:t>
              </a:r>
            </a:p>
          </p:txBody>
        </p: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0FBB1577-9469-3C7E-AAAD-9C29DD2D5AA5}"/>
                </a:ext>
              </a:extLst>
            </p:cNvPr>
            <p:cNvGrpSpPr/>
            <p:nvPr/>
          </p:nvGrpSpPr>
          <p:grpSpPr>
            <a:xfrm>
              <a:off x="1346269" y="1570561"/>
              <a:ext cx="671555" cy="3819424"/>
              <a:chOff x="5326752" y="1916675"/>
              <a:chExt cx="424543" cy="4079712"/>
            </a:xfrm>
          </p:grpSpPr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83E624BD-F319-5374-B66F-0B9938C13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6752" y="1916675"/>
                <a:ext cx="0" cy="407971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A9B7DEA0-1745-F9C9-67BE-6228F6409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2324226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CBC992A5-F639-9B48-25CC-2EC22AB31A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139328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A6582ED2-6183-35C2-B87B-A9AE66F90E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954430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3962AFB5-7406-76FB-C723-053AD90BD3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1916675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70BBA956-EE8E-925E-755F-FF5841E78E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2731777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E7FE81DD-5A60-9534-BF86-917E92AC4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4361981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ABC143B5-D715-6CE4-2033-7585510C2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177083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A3928266-DEE1-5D49-9611-9127A6CFA2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584634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BE3E2D52-58D0-3A00-B861-E104EC64B5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992182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17804C9D-E064-6E82-56E7-77ECC7ADD0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4769532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01CF6D6A-DB96-A8A5-4AA9-43F917574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546879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482" name="Graphic 481" descr="Right pointing backhand index with solid fill">
              <a:extLst>
                <a:ext uri="{FF2B5EF4-FFF2-40B4-BE49-F238E27FC236}">
                  <a16:creationId xmlns:a16="http://schemas.microsoft.com/office/drawing/2014/main" id="{5D365457-C391-81DE-AC6B-549B31A7A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2037303" y="4075628"/>
              <a:ext cx="914400" cy="914400"/>
            </a:xfrm>
            <a:prstGeom prst="rect">
              <a:avLst/>
            </a:prstGeom>
          </p:spPr>
        </p:pic>
        <p:pic>
          <p:nvPicPr>
            <p:cNvPr id="483" name="Graphic 482" descr="Right pointing backhand index with solid fill">
              <a:extLst>
                <a:ext uri="{FF2B5EF4-FFF2-40B4-BE49-F238E27FC236}">
                  <a16:creationId xmlns:a16="http://schemas.microsoft.com/office/drawing/2014/main" id="{6C8D3688-C40B-56D6-83FC-CA8B167CF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90856" y="4615825"/>
              <a:ext cx="914400" cy="914400"/>
            </a:xfrm>
            <a:prstGeom prst="rect">
              <a:avLst/>
            </a:prstGeom>
          </p:spPr>
        </p:pic>
        <p:pic>
          <p:nvPicPr>
            <p:cNvPr id="484" name="Graphic 483" descr="Right pointing backhand index with solid fill">
              <a:extLst>
                <a:ext uri="{FF2B5EF4-FFF2-40B4-BE49-F238E27FC236}">
                  <a16:creationId xmlns:a16="http://schemas.microsoft.com/office/drawing/2014/main" id="{584428BB-9EED-D579-3B15-A1A1F345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14183" y="3508089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E64E6B-5A23-DF65-E481-58ED6F4F4EAF}"/>
              </a:ext>
            </a:extLst>
          </p:cNvPr>
          <p:cNvGrpSpPr/>
          <p:nvPr/>
        </p:nvGrpSpPr>
        <p:grpSpPr>
          <a:xfrm>
            <a:off x="4784330" y="1480977"/>
            <a:ext cx="1832568" cy="3600961"/>
            <a:chOff x="521593" y="1328878"/>
            <a:chExt cx="2483663" cy="488035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46A8E3-D702-195C-A812-5D8A15D16A3C}"/>
                </a:ext>
              </a:extLst>
            </p:cNvPr>
            <p:cNvSpPr/>
            <p:nvPr/>
          </p:nvSpPr>
          <p:spPr>
            <a:xfrm rot="10800000">
              <a:off x="521593" y="1570561"/>
              <a:ext cx="904872" cy="4638668"/>
            </a:xfrm>
            <a:custGeom>
              <a:avLst/>
              <a:gdLst>
                <a:gd name="connsiteX0" fmla="*/ 452436 w 904872"/>
                <a:gd name="connsiteY0" fmla="*/ 0 h 4638668"/>
                <a:gd name="connsiteX1" fmla="*/ 904872 w 904872"/>
                <a:gd name="connsiteY1" fmla="*/ 452436 h 4638668"/>
                <a:gd name="connsiteX2" fmla="*/ 772357 w 904872"/>
                <a:gd name="connsiteY2" fmla="*/ 772357 h 4638668"/>
                <a:gd name="connsiteX3" fmla="*/ 738185 w 904872"/>
                <a:gd name="connsiteY3" fmla="*/ 800551 h 4638668"/>
                <a:gd name="connsiteX4" fmla="*/ 738185 w 904872"/>
                <a:gd name="connsiteY4" fmla="*/ 4638668 h 4638668"/>
                <a:gd name="connsiteX5" fmla="*/ 166688 w 904872"/>
                <a:gd name="connsiteY5" fmla="*/ 4638668 h 4638668"/>
                <a:gd name="connsiteX6" fmla="*/ 166688 w 904872"/>
                <a:gd name="connsiteY6" fmla="*/ 800552 h 4638668"/>
                <a:gd name="connsiteX7" fmla="*/ 132515 w 904872"/>
                <a:gd name="connsiteY7" fmla="*/ 772357 h 4638668"/>
                <a:gd name="connsiteX8" fmla="*/ 0 w 904872"/>
                <a:gd name="connsiteY8" fmla="*/ 452436 h 4638668"/>
                <a:gd name="connsiteX9" fmla="*/ 452436 w 904872"/>
                <a:gd name="connsiteY9" fmla="*/ 0 h 463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2" h="4638668">
                  <a:moveTo>
                    <a:pt x="452436" y="0"/>
                  </a:moveTo>
                  <a:cubicBezTo>
                    <a:pt x="702310" y="0"/>
                    <a:pt x="904872" y="202562"/>
                    <a:pt x="904872" y="452436"/>
                  </a:cubicBezTo>
                  <a:cubicBezTo>
                    <a:pt x="904872" y="577373"/>
                    <a:pt x="854232" y="690482"/>
                    <a:pt x="772357" y="772357"/>
                  </a:cubicBezTo>
                  <a:lnTo>
                    <a:pt x="738185" y="800551"/>
                  </a:lnTo>
                  <a:lnTo>
                    <a:pt x="738185" y="4638668"/>
                  </a:lnTo>
                  <a:lnTo>
                    <a:pt x="166688" y="4638668"/>
                  </a:lnTo>
                  <a:lnTo>
                    <a:pt x="166688" y="800552"/>
                  </a:lnTo>
                  <a:lnTo>
                    <a:pt x="132515" y="772357"/>
                  </a:lnTo>
                  <a:cubicBezTo>
                    <a:pt x="50640" y="690482"/>
                    <a:pt x="0" y="577373"/>
                    <a:pt x="0" y="452436"/>
                  </a:cubicBezTo>
                  <a:cubicBezTo>
                    <a:pt x="0" y="202562"/>
                    <a:pt x="202562" y="0"/>
                    <a:pt x="452436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23808D-7F92-3B49-E651-62F8B5E81A45}"/>
                </a:ext>
              </a:extLst>
            </p:cNvPr>
            <p:cNvSpPr/>
            <p:nvPr/>
          </p:nvSpPr>
          <p:spPr>
            <a:xfrm>
              <a:off x="778769" y="1703911"/>
              <a:ext cx="400050" cy="36671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5000">
                  <a:schemeClr val="bg1">
                    <a:lumMod val="85000"/>
                  </a:schemeClr>
                </a:gs>
                <a:gs pos="22000">
                  <a:schemeClr val="bg1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8DCA59-BBA0-2AC4-EA4F-206895D48807}"/>
                </a:ext>
              </a:extLst>
            </p:cNvPr>
            <p:cNvSpPr/>
            <p:nvPr/>
          </p:nvSpPr>
          <p:spPr>
            <a:xfrm>
              <a:off x="778769" y="1703911"/>
              <a:ext cx="400033" cy="39054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0000">
                  <a:srgbClr val="FF0000"/>
                </a:gs>
                <a:gs pos="22000">
                  <a:schemeClr val="bg1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A54DF4-C20C-E6D8-B7E8-270F32A180B2}"/>
                </a:ext>
              </a:extLst>
            </p:cNvPr>
            <p:cNvSpPr/>
            <p:nvPr/>
          </p:nvSpPr>
          <p:spPr>
            <a:xfrm>
              <a:off x="600947" y="5368640"/>
              <a:ext cx="767430" cy="76743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83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5F3A56-7687-E309-E16F-50CC5B0D8376}"/>
                </a:ext>
              </a:extLst>
            </p:cNvPr>
            <p:cNvSpPr txBox="1"/>
            <p:nvPr/>
          </p:nvSpPr>
          <p:spPr>
            <a:xfrm>
              <a:off x="1935953" y="5112129"/>
              <a:ext cx="746261" cy="54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-10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4AD3D4-DAA7-4C4F-6030-14DD20298E5A}"/>
                </a:ext>
              </a:extLst>
            </p:cNvPr>
            <p:cNvSpPr txBox="1"/>
            <p:nvPr/>
          </p:nvSpPr>
          <p:spPr>
            <a:xfrm>
              <a:off x="1808190" y="3228388"/>
              <a:ext cx="671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F90E69-637A-B39B-6D7F-D589F59B2D1E}"/>
                </a:ext>
              </a:extLst>
            </p:cNvPr>
            <p:cNvSpPr txBox="1"/>
            <p:nvPr/>
          </p:nvSpPr>
          <p:spPr>
            <a:xfrm>
              <a:off x="1786238" y="1328878"/>
              <a:ext cx="790146" cy="54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10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D575FD-CF4E-1FBC-3DE3-37156A66DCC1}"/>
                </a:ext>
              </a:extLst>
            </p:cNvPr>
            <p:cNvGrpSpPr/>
            <p:nvPr/>
          </p:nvGrpSpPr>
          <p:grpSpPr>
            <a:xfrm>
              <a:off x="1346269" y="1570561"/>
              <a:ext cx="671555" cy="3819424"/>
              <a:chOff x="5326752" y="1916675"/>
              <a:chExt cx="424543" cy="407971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2C6B33A-D7DD-744C-3F8F-C064E3C36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6752" y="1916675"/>
                <a:ext cx="0" cy="407971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4AC7AC-538B-23D9-F0E1-D10A361A8B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2324226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11AC560-041A-8964-DB6E-AED457ACDB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139328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4D42EA8-69EB-C231-EB8D-C1655E5899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954430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C846373-6384-3299-8613-B46B9E1ABE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1916675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574716D-44ED-BDD7-5613-F38FFAFF7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2731777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7240F25-7995-AD2C-8459-80BDB49D2F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4361981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1183BBA-AFD9-30F9-C41F-D480DA3390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177083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6BB342-2A56-B886-4669-89888253C8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584634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CBA3C7-0978-7226-528D-E66303FE0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5992182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179391-7AD0-E13C-4135-D6951535B6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4769532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EF7B997-8D23-5B5A-98A7-1E7947128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6752" y="3546879"/>
                <a:ext cx="424543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14" name="Graphic 13" descr="Right pointing backhand index with solid fill">
              <a:extLst>
                <a:ext uri="{FF2B5EF4-FFF2-40B4-BE49-F238E27FC236}">
                  <a16:creationId xmlns:a16="http://schemas.microsoft.com/office/drawing/2014/main" id="{C199A922-C3D4-E7BD-5D7E-E934A00A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2028670" y="4080580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Right pointing backhand index with solid fill">
              <a:extLst>
                <a:ext uri="{FF2B5EF4-FFF2-40B4-BE49-F238E27FC236}">
                  <a16:creationId xmlns:a16="http://schemas.microsoft.com/office/drawing/2014/main" id="{E335EA67-1EC2-F7D7-4A68-E2800F05E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90856" y="461582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Right pointing backhand index with solid fill">
              <a:extLst>
                <a:ext uri="{FF2B5EF4-FFF2-40B4-BE49-F238E27FC236}">
                  <a16:creationId xmlns:a16="http://schemas.microsoft.com/office/drawing/2014/main" id="{946385C5-59B4-DCBB-14E9-AB360E22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51788" y="350623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0544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1426166"/>
          <a:ext cx="1189736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2930956" y="3522441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0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-5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-5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86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Rounding</a:t>
            </a:r>
          </a:p>
        </p:txBody>
      </p:sp>
    </p:spTree>
    <p:extLst>
      <p:ext uri="{BB962C8B-B14F-4D97-AF65-F5344CB8AC3E}">
        <p14:creationId xmlns:p14="http://schemas.microsoft.com/office/powerpoint/2010/main" val="5903002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844565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7157505" y="1383582"/>
            <a:ext cx="399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What is the same? What is different?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108" name="Google Shape;222;p2">
            <a:extLst>
              <a:ext uri="{FF2B5EF4-FFF2-40B4-BE49-F238E27FC236}">
                <a16:creationId xmlns:a16="http://schemas.microsoft.com/office/drawing/2014/main" id="{4F8C2362-39D9-94EE-160B-D37DDF7CC470}"/>
              </a:ext>
            </a:extLst>
          </p:cNvPr>
          <p:cNvSpPr/>
          <p:nvPr/>
        </p:nvSpPr>
        <p:spPr>
          <a:xfrm>
            <a:off x="1018649" y="5511485"/>
            <a:ext cx="4151015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previous multiple of 10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?</a:t>
            </a:r>
          </a:p>
        </p:txBody>
      </p:sp>
      <p:sp>
        <p:nvSpPr>
          <p:cNvPr id="109" name="Google Shape;222;p2">
            <a:extLst>
              <a:ext uri="{FF2B5EF4-FFF2-40B4-BE49-F238E27FC236}">
                <a16:creationId xmlns:a16="http://schemas.microsoft.com/office/drawing/2014/main" id="{7C5EE617-C6EC-3AC4-6BB5-CE1490542644}"/>
              </a:ext>
            </a:extLst>
          </p:cNvPr>
          <p:cNvSpPr/>
          <p:nvPr/>
        </p:nvSpPr>
        <p:spPr>
          <a:xfrm>
            <a:off x="5653146" y="4660384"/>
            <a:ext cx="4151015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next multiple of 10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?</a:t>
            </a:r>
          </a:p>
        </p:txBody>
      </p:sp>
      <p:sp>
        <p:nvSpPr>
          <p:cNvPr id="110" name="Google Shape;222;p2">
            <a:extLst>
              <a:ext uri="{FF2B5EF4-FFF2-40B4-BE49-F238E27FC236}">
                <a16:creationId xmlns:a16="http://schemas.microsoft.com/office/drawing/2014/main" id="{1AD48AF7-E676-95F7-B020-76F1B38CF4E5}"/>
              </a:ext>
            </a:extLst>
          </p:cNvPr>
          <p:cNvSpPr/>
          <p:nvPr/>
        </p:nvSpPr>
        <p:spPr>
          <a:xfrm>
            <a:off x="1025631" y="4655129"/>
            <a:ext cx="4151015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number is pointed to?</a:t>
            </a:r>
            <a:endParaRPr lang="en" sz="1800" b="1" i="0" u="none" strike="noStrike" cap="none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  <p:sp>
        <p:nvSpPr>
          <p:cNvPr id="113" name="Google Shape;222;p2">
            <a:extLst>
              <a:ext uri="{FF2B5EF4-FFF2-40B4-BE49-F238E27FC236}">
                <a16:creationId xmlns:a16="http://schemas.microsoft.com/office/drawing/2014/main" id="{51B0CEFA-9E43-7E18-C182-18D33BCEA3A6}"/>
              </a:ext>
            </a:extLst>
          </p:cNvPr>
          <p:cNvSpPr/>
          <p:nvPr/>
        </p:nvSpPr>
        <p:spPr>
          <a:xfrm>
            <a:off x="5653145" y="5475797"/>
            <a:ext cx="4151015" cy="6993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multiple of 10 is it closer to?</a:t>
            </a:r>
            <a:endParaRPr lang="en" sz="1800" b="1" i="0" u="none" strike="noStrike" cap="none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5649EDF-58A1-2C53-971D-F66A1C9F4A6C}"/>
              </a:ext>
            </a:extLst>
          </p:cNvPr>
          <p:cNvCxnSpPr>
            <a:cxnSpLocks/>
          </p:cNvCxnSpPr>
          <p:nvPr/>
        </p:nvCxnSpPr>
        <p:spPr>
          <a:xfrm>
            <a:off x="2301765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0224122-E396-FF30-F270-B51A7F36722A}"/>
              </a:ext>
            </a:extLst>
          </p:cNvPr>
          <p:cNvCxnSpPr>
            <a:cxnSpLocks/>
          </p:cNvCxnSpPr>
          <p:nvPr/>
        </p:nvCxnSpPr>
        <p:spPr>
          <a:xfrm>
            <a:off x="2949465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D908F07-8521-344B-10EF-5166656A5DD3}"/>
              </a:ext>
            </a:extLst>
          </p:cNvPr>
          <p:cNvCxnSpPr>
            <a:cxnSpLocks/>
          </p:cNvCxnSpPr>
          <p:nvPr/>
        </p:nvCxnSpPr>
        <p:spPr>
          <a:xfrm>
            <a:off x="3328681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D621355-D70C-3D00-E62D-9C3B242072E5}"/>
              </a:ext>
            </a:extLst>
          </p:cNvPr>
          <p:cNvCxnSpPr>
            <a:cxnSpLocks/>
          </p:cNvCxnSpPr>
          <p:nvPr/>
        </p:nvCxnSpPr>
        <p:spPr>
          <a:xfrm>
            <a:off x="4453512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2DFD32D-A7CB-46EB-5A72-8021A4BCA843}"/>
              </a:ext>
            </a:extLst>
          </p:cNvPr>
          <p:cNvCxnSpPr>
            <a:cxnSpLocks/>
          </p:cNvCxnSpPr>
          <p:nvPr/>
        </p:nvCxnSpPr>
        <p:spPr>
          <a:xfrm>
            <a:off x="6358512" y="288471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95E61D3-671C-1307-ACCA-89F20E8E3E06}"/>
              </a:ext>
            </a:extLst>
          </p:cNvPr>
          <p:cNvCxnSpPr>
            <a:cxnSpLocks/>
          </p:cNvCxnSpPr>
          <p:nvPr/>
        </p:nvCxnSpPr>
        <p:spPr>
          <a:xfrm>
            <a:off x="10234924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482163E-C079-0072-4DA0-A248CB8CC75C}"/>
              </a:ext>
            </a:extLst>
          </p:cNvPr>
          <p:cNvCxnSpPr>
            <a:cxnSpLocks/>
          </p:cNvCxnSpPr>
          <p:nvPr/>
        </p:nvCxnSpPr>
        <p:spPr>
          <a:xfrm>
            <a:off x="10911199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037E0-5568-7607-0205-DAA49394C5F4}"/>
              </a:ext>
            </a:extLst>
          </p:cNvPr>
          <p:cNvSpPr txBox="1"/>
          <p:nvPr/>
        </p:nvSpPr>
        <p:spPr>
          <a:xfrm>
            <a:off x="869674" y="383266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491423" y="3162633"/>
            <a:ext cx="1284173" cy="128417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680661-0249-6072-8569-9987269CFC32}"/>
              </a:ext>
            </a:extLst>
          </p:cNvPr>
          <p:cNvCxnSpPr>
            <a:cxnSpLocks/>
          </p:cNvCxnSpPr>
          <p:nvPr/>
        </p:nvCxnSpPr>
        <p:spPr>
          <a:xfrm flipV="1">
            <a:off x="1150532" y="3543224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C3EE34-0208-3029-EDC5-4AB666927100}"/>
              </a:ext>
            </a:extLst>
          </p:cNvPr>
          <p:cNvCxnSpPr>
            <a:cxnSpLocks/>
          </p:cNvCxnSpPr>
          <p:nvPr/>
        </p:nvCxnSpPr>
        <p:spPr>
          <a:xfrm>
            <a:off x="2153336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209C62-35FA-1D88-085F-A69CC200352F}"/>
              </a:ext>
            </a:extLst>
          </p:cNvPr>
          <p:cNvCxnSpPr>
            <a:cxnSpLocks/>
          </p:cNvCxnSpPr>
          <p:nvPr/>
        </p:nvCxnSpPr>
        <p:spPr>
          <a:xfrm>
            <a:off x="6144964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357925-F541-FFB1-10C3-DCE8ECB24140}"/>
              </a:ext>
            </a:extLst>
          </p:cNvPr>
          <p:cNvCxnSpPr>
            <a:cxnSpLocks/>
          </p:cNvCxnSpPr>
          <p:nvPr/>
        </p:nvCxnSpPr>
        <p:spPr>
          <a:xfrm>
            <a:off x="7142871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977F40-92E5-C01F-1FA0-10CE5D7E2D34}"/>
              </a:ext>
            </a:extLst>
          </p:cNvPr>
          <p:cNvCxnSpPr>
            <a:cxnSpLocks/>
          </p:cNvCxnSpPr>
          <p:nvPr/>
        </p:nvCxnSpPr>
        <p:spPr>
          <a:xfrm>
            <a:off x="8140778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1CFD85-F24C-B1F1-6765-A26003B68D3B}"/>
              </a:ext>
            </a:extLst>
          </p:cNvPr>
          <p:cNvCxnSpPr>
            <a:cxnSpLocks/>
          </p:cNvCxnSpPr>
          <p:nvPr/>
        </p:nvCxnSpPr>
        <p:spPr>
          <a:xfrm>
            <a:off x="9138685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31232E-A7A4-C004-0E4D-018875F54AC9}"/>
              </a:ext>
            </a:extLst>
          </p:cNvPr>
          <p:cNvCxnSpPr>
            <a:cxnSpLocks/>
          </p:cNvCxnSpPr>
          <p:nvPr/>
        </p:nvCxnSpPr>
        <p:spPr>
          <a:xfrm>
            <a:off x="10136592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0D5895-53CF-AF7B-D3DF-A4DF1DBBDFCB}"/>
              </a:ext>
            </a:extLst>
          </p:cNvPr>
          <p:cNvSpPr txBox="1"/>
          <p:nvPr/>
        </p:nvSpPr>
        <p:spPr>
          <a:xfrm>
            <a:off x="1846557" y="3862537"/>
            <a:ext cx="7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A06FA-4480-4918-8991-400EA534C0B3}"/>
              </a:ext>
            </a:extLst>
          </p:cNvPr>
          <p:cNvSpPr txBox="1"/>
          <p:nvPr/>
        </p:nvSpPr>
        <p:spPr>
          <a:xfrm>
            <a:off x="2754679" y="3844393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7153F-D7BB-347B-99D9-C49A908C600F}"/>
              </a:ext>
            </a:extLst>
          </p:cNvPr>
          <p:cNvSpPr txBox="1"/>
          <p:nvPr/>
        </p:nvSpPr>
        <p:spPr>
          <a:xfrm>
            <a:off x="3760591" y="3832660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51FFB2-2D21-A3BC-14DC-5BD294DCA86C}"/>
              </a:ext>
            </a:extLst>
          </p:cNvPr>
          <p:cNvSpPr txBox="1"/>
          <p:nvPr/>
        </p:nvSpPr>
        <p:spPr>
          <a:xfrm>
            <a:off x="4754412" y="3844393"/>
            <a:ext cx="7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863E06-30BF-2C7E-F074-61FA71BDD6E4}"/>
              </a:ext>
            </a:extLst>
          </p:cNvPr>
          <p:cNvSpPr txBox="1"/>
          <p:nvPr/>
        </p:nvSpPr>
        <p:spPr>
          <a:xfrm>
            <a:off x="5776612" y="3832660"/>
            <a:ext cx="80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D5129A-4360-CA13-1611-01FD7453BBFB}"/>
              </a:ext>
            </a:extLst>
          </p:cNvPr>
          <p:cNvSpPr txBox="1"/>
          <p:nvPr/>
        </p:nvSpPr>
        <p:spPr>
          <a:xfrm>
            <a:off x="6798257" y="3832660"/>
            <a:ext cx="76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95C6C-167A-BCA6-DB7B-763EC751EB4A}"/>
              </a:ext>
            </a:extLst>
          </p:cNvPr>
          <p:cNvSpPr txBox="1"/>
          <p:nvPr/>
        </p:nvSpPr>
        <p:spPr>
          <a:xfrm>
            <a:off x="7797086" y="3832660"/>
            <a:ext cx="7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72838-3637-483E-AE9F-BCA18C692A3B}"/>
              </a:ext>
            </a:extLst>
          </p:cNvPr>
          <p:cNvSpPr txBox="1"/>
          <p:nvPr/>
        </p:nvSpPr>
        <p:spPr>
          <a:xfrm>
            <a:off x="8785873" y="3832660"/>
            <a:ext cx="76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42D832-1A4E-614C-7559-64ACF51380D6}"/>
              </a:ext>
            </a:extLst>
          </p:cNvPr>
          <p:cNvSpPr txBox="1"/>
          <p:nvPr/>
        </p:nvSpPr>
        <p:spPr>
          <a:xfrm>
            <a:off x="9804160" y="3815478"/>
            <a:ext cx="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40E832-7E5B-3D01-4651-8D54E73ADEFA}"/>
              </a:ext>
            </a:extLst>
          </p:cNvPr>
          <p:cNvCxnSpPr>
            <a:cxnSpLocks/>
          </p:cNvCxnSpPr>
          <p:nvPr/>
        </p:nvCxnSpPr>
        <p:spPr>
          <a:xfrm>
            <a:off x="4149150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5116D3-E5CF-D781-C302-DF85423D24CB}"/>
              </a:ext>
            </a:extLst>
          </p:cNvPr>
          <p:cNvCxnSpPr>
            <a:cxnSpLocks/>
          </p:cNvCxnSpPr>
          <p:nvPr/>
        </p:nvCxnSpPr>
        <p:spPr>
          <a:xfrm>
            <a:off x="1155429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F9C8BE-9C7B-9302-9045-3694B090CA95}"/>
              </a:ext>
            </a:extLst>
          </p:cNvPr>
          <p:cNvCxnSpPr>
            <a:cxnSpLocks/>
          </p:cNvCxnSpPr>
          <p:nvPr/>
        </p:nvCxnSpPr>
        <p:spPr>
          <a:xfrm>
            <a:off x="3151243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033D7E-6659-337B-EE88-770B0C9E8AFE}"/>
              </a:ext>
            </a:extLst>
          </p:cNvPr>
          <p:cNvCxnSpPr>
            <a:cxnSpLocks/>
          </p:cNvCxnSpPr>
          <p:nvPr/>
        </p:nvCxnSpPr>
        <p:spPr>
          <a:xfrm>
            <a:off x="5147057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536FDC-F3CA-EF02-9DC2-7B7CF40CFB1E}"/>
              </a:ext>
            </a:extLst>
          </p:cNvPr>
          <p:cNvCxnSpPr>
            <a:cxnSpLocks/>
          </p:cNvCxnSpPr>
          <p:nvPr/>
        </p:nvCxnSpPr>
        <p:spPr>
          <a:xfrm>
            <a:off x="11031718" y="328220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F317888-0152-14C7-AF47-4CF37BEB0CCC}"/>
              </a:ext>
            </a:extLst>
          </p:cNvPr>
          <p:cNvSpPr txBox="1"/>
          <p:nvPr/>
        </p:nvSpPr>
        <p:spPr>
          <a:xfrm>
            <a:off x="10545491" y="3849931"/>
            <a:ext cx="9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540" y="3162634"/>
            <a:ext cx="1284173" cy="12841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7F1279A-94E4-9372-A745-FD56FB030667}"/>
              </a:ext>
            </a:extLst>
          </p:cNvPr>
          <p:cNvSpPr/>
          <p:nvPr/>
        </p:nvSpPr>
        <p:spPr>
          <a:xfrm>
            <a:off x="2768702" y="546528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20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78733A-539C-6C83-3B3E-5C2D2D78AB67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2203107" y="581922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AE464D-33D8-B14E-992D-ED70A19F74B8}"/>
              </a:ext>
            </a:extLst>
          </p:cNvPr>
          <p:cNvCxnSpPr>
            <a:cxnSpLocks/>
          </p:cNvCxnSpPr>
          <p:nvPr/>
        </p:nvCxnSpPr>
        <p:spPr>
          <a:xfrm>
            <a:off x="3543743" y="582633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7469AD-35DB-90EE-9A37-436A27C46FE6}"/>
              </a:ext>
            </a:extLst>
          </p:cNvPr>
          <p:cNvSpPr txBox="1"/>
          <p:nvPr/>
        </p:nvSpPr>
        <p:spPr>
          <a:xfrm>
            <a:off x="869674" y="5082191"/>
            <a:ext cx="198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315D7-A7D0-5774-01EB-073F159C048C}"/>
              </a:ext>
            </a:extLst>
          </p:cNvPr>
          <p:cNvSpPr txBox="1"/>
          <p:nvPr/>
        </p:nvSpPr>
        <p:spPr>
          <a:xfrm>
            <a:off x="3830355" y="5082192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9EBE9-FEA4-C97F-C4C7-8427106C754C}"/>
              </a:ext>
            </a:extLst>
          </p:cNvPr>
          <p:cNvSpPr txBox="1"/>
          <p:nvPr/>
        </p:nvSpPr>
        <p:spPr>
          <a:xfrm>
            <a:off x="958654" y="5517779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F8C75-FEC9-8E5B-71B2-2A20F8F51CF0}"/>
              </a:ext>
            </a:extLst>
          </p:cNvPr>
          <p:cNvSpPr txBox="1"/>
          <p:nvPr/>
        </p:nvSpPr>
        <p:spPr>
          <a:xfrm>
            <a:off x="4321952" y="5517778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</a:t>
            </a:r>
          </a:p>
        </p:txBody>
      </p:sp>
      <p:pic>
        <p:nvPicPr>
          <p:cNvPr id="11" name="Graphic 10" descr="Raised hand with solid fill">
            <a:extLst>
              <a:ext uri="{FF2B5EF4-FFF2-40B4-BE49-F238E27FC236}">
                <a16:creationId xmlns:a16="http://schemas.microsoft.com/office/drawing/2014/main" id="{3BEF0030-9301-2E1C-5F35-9D114D352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415828" y="3162633"/>
            <a:ext cx="1284173" cy="1284173"/>
          </a:xfrm>
          <a:prstGeom prst="rect">
            <a:avLst/>
          </a:prstGeom>
        </p:spPr>
      </p:pic>
      <p:pic>
        <p:nvPicPr>
          <p:cNvPr id="12" name="Graphic 11" descr="Raised hand with solid fill">
            <a:extLst>
              <a:ext uri="{FF2B5EF4-FFF2-40B4-BE49-F238E27FC236}">
                <a16:creationId xmlns:a16="http://schemas.microsoft.com/office/drawing/2014/main" id="{2254AD4D-570A-3081-11B4-41DC19ECA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9945" y="3162634"/>
            <a:ext cx="1284173" cy="128417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3711D8-617A-7C92-EAA5-1D54E268E81A}"/>
              </a:ext>
            </a:extLst>
          </p:cNvPr>
          <p:cNvSpPr/>
          <p:nvPr/>
        </p:nvSpPr>
        <p:spPr>
          <a:xfrm>
            <a:off x="8608305" y="547789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87C8E7-FAA9-F1A5-BB3B-4E9E618BAC56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8042710" y="583183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029F8E-1103-D9BC-01B1-B9443FF1F8AD}"/>
              </a:ext>
            </a:extLst>
          </p:cNvPr>
          <p:cNvCxnSpPr>
            <a:cxnSpLocks/>
          </p:cNvCxnSpPr>
          <p:nvPr/>
        </p:nvCxnSpPr>
        <p:spPr>
          <a:xfrm>
            <a:off x="9383346" y="583895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DE0E79-DF8A-83DB-D855-2C4C02FF6927}"/>
              </a:ext>
            </a:extLst>
          </p:cNvPr>
          <p:cNvSpPr txBox="1"/>
          <p:nvPr/>
        </p:nvSpPr>
        <p:spPr>
          <a:xfrm>
            <a:off x="6709277" y="5094805"/>
            <a:ext cx="198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280E2-1153-9F28-FFB8-89D9CCE2170F}"/>
              </a:ext>
            </a:extLst>
          </p:cNvPr>
          <p:cNvSpPr txBox="1"/>
          <p:nvPr/>
        </p:nvSpPr>
        <p:spPr>
          <a:xfrm>
            <a:off x="9669958" y="5094806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407E95-E088-D025-E239-3264F1FFA5ED}"/>
              </a:ext>
            </a:extLst>
          </p:cNvPr>
          <p:cNvSpPr txBox="1"/>
          <p:nvPr/>
        </p:nvSpPr>
        <p:spPr>
          <a:xfrm>
            <a:off x="6798257" y="5530393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126B28-C4A5-E5BE-68FF-4715445E2D7A}"/>
              </a:ext>
            </a:extLst>
          </p:cNvPr>
          <p:cNvSpPr txBox="1"/>
          <p:nvPr/>
        </p:nvSpPr>
        <p:spPr>
          <a:xfrm>
            <a:off x="10161555" y="5530392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7212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3" grpId="0" animBg="1"/>
      <p:bldP spid="16" grpId="0"/>
      <p:bldP spid="20" grpId="0"/>
      <p:bldP spid="21" grpId="0"/>
      <p:bldP spid="2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802463" y="1491657"/>
            <a:ext cx="350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multiple of 10 is closest?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432159" y="2264230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411363" y="2264230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605519" y="3748313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908713" y="3748313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531074" y="3734957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549325" y="3739434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775024" y="2232719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2" y="3718436"/>
            <a:ext cx="72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534540" y="3722818"/>
            <a:ext cx="101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919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787188" y="2341375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773364" y="2341375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611515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338851" y="2384092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666087" y="3649041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651252" y="3647663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845140" y="2384092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524789" y="3718436"/>
            <a:ext cx="101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FCA601-B8B1-F45A-BC64-27CA966AD533}"/>
              </a:ext>
            </a:extLst>
          </p:cNvPr>
          <p:cNvSpPr txBox="1"/>
          <p:nvPr/>
        </p:nvSpPr>
        <p:spPr>
          <a:xfrm>
            <a:off x="7802463" y="1491657"/>
            <a:ext cx="350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multiple of 10 is closest?</a:t>
            </a:r>
          </a:p>
        </p:txBody>
      </p:sp>
    </p:spTree>
    <p:extLst>
      <p:ext uri="{BB962C8B-B14F-4D97-AF65-F5344CB8AC3E}">
        <p14:creationId xmlns:p14="http://schemas.microsoft.com/office/powerpoint/2010/main" val="299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908507" y="5730288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448524" y="57015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3109535" y="5739367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529394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280741" y="2310367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5354245" y="2347618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313036" y="3568724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414584" y="3630874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91849" y="3701829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48472" y="3619742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H="1">
            <a:off x="6042183" y="2383972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101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101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382869" y="616529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287618" y="5622984"/>
            <a:ext cx="649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647639" y="1383582"/>
            <a:ext cx="350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multiple of 10 is closest?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60504" y="541470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69150" y="5002668"/>
            <a:ext cx="63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E39167D-DA2F-8F87-1B7F-307381C42EF1}"/>
              </a:ext>
            </a:extLst>
          </p:cNvPr>
          <p:cNvCxnSpPr>
            <a:cxnSpLocks/>
          </p:cNvCxnSpPr>
          <p:nvPr/>
        </p:nvCxnSpPr>
        <p:spPr>
          <a:xfrm flipH="1">
            <a:off x="1311728" y="531044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49517" y="4427759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60404" y="3844315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48413" y="3258793"/>
            <a:ext cx="67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40311" y="2708294"/>
            <a:ext cx="65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275320" y="2105745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70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287618" y="1531873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80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272142" y="952697"/>
            <a:ext cx="61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90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64224" y="388363"/>
            <a:ext cx="790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8186FC-5D12-F768-2A04-F39B2A99FB0E}"/>
              </a:ext>
            </a:extLst>
          </p:cNvPr>
          <p:cNvCxnSpPr>
            <a:cxnSpLocks/>
          </p:cNvCxnSpPr>
          <p:nvPr/>
        </p:nvCxnSpPr>
        <p:spPr>
          <a:xfrm flipH="1">
            <a:off x="1289956" y="442775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5B3830-1B42-A279-6892-27BF03F0B57E}"/>
              </a:ext>
            </a:extLst>
          </p:cNvPr>
          <p:cNvCxnSpPr>
            <a:cxnSpLocks/>
          </p:cNvCxnSpPr>
          <p:nvPr/>
        </p:nvCxnSpPr>
        <p:spPr>
          <a:xfrm flipH="1">
            <a:off x="1311728" y="356657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EA3DF6-2101-4338-C498-D4908DA54FAE}"/>
              </a:ext>
            </a:extLst>
          </p:cNvPr>
          <p:cNvCxnSpPr>
            <a:cxnSpLocks/>
          </p:cNvCxnSpPr>
          <p:nvPr/>
        </p:nvCxnSpPr>
        <p:spPr>
          <a:xfrm flipH="1">
            <a:off x="1311728" y="325879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F6B8C3-72F6-2FD0-FD8F-B8A7B18F4180}"/>
              </a:ext>
            </a:extLst>
          </p:cNvPr>
          <p:cNvCxnSpPr>
            <a:cxnSpLocks/>
          </p:cNvCxnSpPr>
          <p:nvPr/>
        </p:nvCxnSpPr>
        <p:spPr>
          <a:xfrm flipH="1">
            <a:off x="1311728" y="27082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3E8A16-2D00-F847-1EB8-8879B138BD55}"/>
              </a:ext>
            </a:extLst>
          </p:cNvPr>
          <p:cNvCxnSpPr>
            <a:cxnSpLocks/>
          </p:cNvCxnSpPr>
          <p:nvPr/>
        </p:nvCxnSpPr>
        <p:spPr>
          <a:xfrm flipH="1">
            <a:off x="1311728" y="21748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9A0F5-ECE5-261C-5195-16CEDF125101}"/>
              </a:ext>
            </a:extLst>
          </p:cNvPr>
          <p:cNvCxnSpPr>
            <a:cxnSpLocks/>
          </p:cNvCxnSpPr>
          <p:nvPr/>
        </p:nvCxnSpPr>
        <p:spPr>
          <a:xfrm flipH="1">
            <a:off x="1289956" y="64218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100109" y="783771"/>
            <a:ext cx="309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Odd or even?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9D8CE-0F25-23B1-6202-36721EDE1DE2}"/>
              </a:ext>
            </a:extLst>
          </p:cNvPr>
          <p:cNvSpPr txBox="1"/>
          <p:nvPr/>
        </p:nvSpPr>
        <p:spPr>
          <a:xfrm>
            <a:off x="10464942" y="13069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AC0C7B-1D99-A9AF-9831-BE1AA341DCA1}"/>
              </a:ext>
            </a:extLst>
          </p:cNvPr>
          <p:cNvSpPr/>
          <p:nvPr/>
        </p:nvSpPr>
        <p:spPr>
          <a:xfrm>
            <a:off x="620486" y="2002971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07560-AEC8-028F-96BE-F45C66103AD6}"/>
              </a:ext>
            </a:extLst>
          </p:cNvPr>
          <p:cNvSpPr/>
          <p:nvPr/>
        </p:nvSpPr>
        <p:spPr>
          <a:xfrm>
            <a:off x="6180186" y="2014877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07D0B-14FE-7492-F5D9-C019DCF99087}"/>
              </a:ext>
            </a:extLst>
          </p:cNvPr>
          <p:cNvSpPr txBox="1"/>
          <p:nvPr/>
        </p:nvSpPr>
        <p:spPr>
          <a:xfrm>
            <a:off x="2983016" y="212289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C3518-FE2F-7E85-0A10-6F462F2714BC}"/>
              </a:ext>
            </a:extLst>
          </p:cNvPr>
          <p:cNvSpPr txBox="1"/>
          <p:nvPr/>
        </p:nvSpPr>
        <p:spPr>
          <a:xfrm>
            <a:off x="8730673" y="21228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Even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9F76F-4238-6F2E-53D2-B117B8FF430A}"/>
              </a:ext>
            </a:extLst>
          </p:cNvPr>
          <p:cNvGrpSpPr/>
          <p:nvPr/>
        </p:nvGrpSpPr>
        <p:grpSpPr>
          <a:xfrm>
            <a:off x="823827" y="379192"/>
            <a:ext cx="2490770" cy="257849"/>
            <a:chOff x="419020" y="2539130"/>
            <a:chExt cx="3531286" cy="3645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A1A879-0A7F-E13E-A271-498835427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479" y="2735893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769296-B314-5183-65D2-214052023436}"/>
                </a:ext>
              </a:extLst>
            </p:cNvPr>
            <p:cNvSpPr/>
            <p:nvPr/>
          </p:nvSpPr>
          <p:spPr>
            <a:xfrm>
              <a:off x="419020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810278-38D6-E5FA-EADB-21F6B746C6F7}"/>
                </a:ext>
              </a:extLst>
            </p:cNvPr>
            <p:cNvSpPr/>
            <p:nvPr/>
          </p:nvSpPr>
          <p:spPr>
            <a:xfrm>
              <a:off x="736852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672EFD-9E8F-676E-5DE9-181E2316A706}"/>
                </a:ext>
              </a:extLst>
            </p:cNvPr>
            <p:cNvSpPr/>
            <p:nvPr/>
          </p:nvSpPr>
          <p:spPr>
            <a:xfrm>
              <a:off x="1319874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B644A4-BE60-4E95-ACE0-1E7DCBD7592D}"/>
                </a:ext>
              </a:extLst>
            </p:cNvPr>
            <p:cNvSpPr/>
            <p:nvPr/>
          </p:nvSpPr>
          <p:spPr>
            <a:xfrm>
              <a:off x="1638842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792A70-69F6-2B1B-F712-501F5B9C2D02}"/>
                </a:ext>
              </a:extLst>
            </p:cNvPr>
            <p:cNvSpPr/>
            <p:nvPr/>
          </p:nvSpPr>
          <p:spPr>
            <a:xfrm>
              <a:off x="2291969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0B6738-C402-9A97-747D-D34687ABE722}"/>
                </a:ext>
              </a:extLst>
            </p:cNvPr>
            <p:cNvSpPr/>
            <p:nvPr/>
          </p:nvSpPr>
          <p:spPr>
            <a:xfrm>
              <a:off x="2587261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AB4092-06BA-2536-AA0B-B8FFF67B4265}"/>
                </a:ext>
              </a:extLst>
            </p:cNvPr>
            <p:cNvSpPr/>
            <p:nvPr/>
          </p:nvSpPr>
          <p:spPr>
            <a:xfrm>
              <a:off x="2905091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9DD53D-7890-A23F-8D4A-5F60E2769FE1}"/>
                </a:ext>
              </a:extLst>
            </p:cNvPr>
            <p:cNvSpPr/>
            <p:nvPr/>
          </p:nvSpPr>
          <p:spPr>
            <a:xfrm>
              <a:off x="3210362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1A68FC-7B77-A6EC-051D-5DCAAB58E64D}"/>
                </a:ext>
              </a:extLst>
            </p:cNvPr>
            <p:cNvSpPr/>
            <p:nvPr/>
          </p:nvSpPr>
          <p:spPr>
            <a:xfrm>
              <a:off x="1960607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2DD342-3E78-402E-8883-705AB50834A4}"/>
                </a:ext>
              </a:extLst>
            </p:cNvPr>
            <p:cNvSpPr/>
            <p:nvPr/>
          </p:nvSpPr>
          <p:spPr>
            <a:xfrm>
              <a:off x="3545055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59781F-F1E7-7FF7-D226-E2BE614E53F8}"/>
              </a:ext>
            </a:extLst>
          </p:cNvPr>
          <p:cNvGrpSpPr/>
          <p:nvPr/>
        </p:nvGrpSpPr>
        <p:grpSpPr>
          <a:xfrm>
            <a:off x="860556" y="1193675"/>
            <a:ext cx="2490770" cy="257849"/>
            <a:chOff x="476295" y="3674646"/>
            <a:chExt cx="3531286" cy="36451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A4D229-B749-9641-8130-E248CDF61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54" y="3871409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7CC044-7022-C2BA-ED90-B26E5CE780D0}"/>
                </a:ext>
              </a:extLst>
            </p:cNvPr>
            <p:cNvSpPr/>
            <p:nvPr/>
          </p:nvSpPr>
          <p:spPr>
            <a:xfrm>
              <a:off x="476295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AFEC6C0-D1A7-E62D-BBE6-3FEFF33C76F8}"/>
                </a:ext>
              </a:extLst>
            </p:cNvPr>
            <p:cNvSpPr/>
            <p:nvPr/>
          </p:nvSpPr>
          <p:spPr>
            <a:xfrm>
              <a:off x="794127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3ACB4DD-4503-A395-1527-C048C4A4063F}"/>
                </a:ext>
              </a:extLst>
            </p:cNvPr>
            <p:cNvSpPr/>
            <p:nvPr/>
          </p:nvSpPr>
          <p:spPr>
            <a:xfrm>
              <a:off x="1126778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F086EC-E31A-CCF0-0EB6-2EE59EE7A812}"/>
                </a:ext>
              </a:extLst>
            </p:cNvPr>
            <p:cNvSpPr/>
            <p:nvPr/>
          </p:nvSpPr>
          <p:spPr>
            <a:xfrm>
              <a:off x="1445746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F641AB-F6C6-4ED4-81EF-0882A905C1B5}"/>
                </a:ext>
              </a:extLst>
            </p:cNvPr>
            <p:cNvSpPr/>
            <p:nvPr/>
          </p:nvSpPr>
          <p:spPr>
            <a:xfrm>
              <a:off x="2349244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B089A2-96F7-5682-B1A1-A5DCD36242C1}"/>
                </a:ext>
              </a:extLst>
            </p:cNvPr>
            <p:cNvSpPr/>
            <p:nvPr/>
          </p:nvSpPr>
          <p:spPr>
            <a:xfrm>
              <a:off x="2644536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872A9E-DB6E-0F2C-F603-E198713DCE5C}"/>
                </a:ext>
              </a:extLst>
            </p:cNvPr>
            <p:cNvSpPr/>
            <p:nvPr/>
          </p:nvSpPr>
          <p:spPr>
            <a:xfrm>
              <a:off x="2962366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FDC2B51-8A67-9C5A-CFF9-EFD215D38636}"/>
                </a:ext>
              </a:extLst>
            </p:cNvPr>
            <p:cNvSpPr/>
            <p:nvPr/>
          </p:nvSpPr>
          <p:spPr>
            <a:xfrm>
              <a:off x="3267637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A780F7D-152D-8EC1-C9B2-B75333B8D639}"/>
                </a:ext>
              </a:extLst>
            </p:cNvPr>
            <p:cNvSpPr/>
            <p:nvPr/>
          </p:nvSpPr>
          <p:spPr>
            <a:xfrm>
              <a:off x="2017882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D9F418-2B75-E760-0A9F-0CA7821F2514}"/>
                </a:ext>
              </a:extLst>
            </p:cNvPr>
            <p:cNvSpPr/>
            <p:nvPr/>
          </p:nvSpPr>
          <p:spPr>
            <a:xfrm>
              <a:off x="3602330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2AB9F9-C74E-0372-D6A0-512AB54CA1FA}"/>
              </a:ext>
            </a:extLst>
          </p:cNvPr>
          <p:cNvGrpSpPr/>
          <p:nvPr/>
        </p:nvGrpSpPr>
        <p:grpSpPr>
          <a:xfrm>
            <a:off x="4055616" y="396659"/>
            <a:ext cx="2490770" cy="257849"/>
            <a:chOff x="462798" y="4855493"/>
            <a:chExt cx="3531286" cy="36451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E6FEE31-5A6D-2F2C-4AB5-9036D5E08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257" y="5052256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ADF22C-CE39-1185-D24D-7058C6435171}"/>
                </a:ext>
              </a:extLst>
            </p:cNvPr>
            <p:cNvSpPr/>
            <p:nvPr/>
          </p:nvSpPr>
          <p:spPr>
            <a:xfrm>
              <a:off x="462798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2D78FE5-CEDE-13EA-91A1-BA4367A2286F}"/>
                </a:ext>
              </a:extLst>
            </p:cNvPr>
            <p:cNvSpPr/>
            <p:nvPr/>
          </p:nvSpPr>
          <p:spPr>
            <a:xfrm>
              <a:off x="780630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BA34F53-632D-5724-1593-DDEA2AF75892}"/>
                </a:ext>
              </a:extLst>
            </p:cNvPr>
            <p:cNvSpPr/>
            <p:nvPr/>
          </p:nvSpPr>
          <p:spPr>
            <a:xfrm>
              <a:off x="1113281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A350E6E-4E5D-3E70-B1CC-FF9F1D92F769}"/>
                </a:ext>
              </a:extLst>
            </p:cNvPr>
            <p:cNvSpPr/>
            <p:nvPr/>
          </p:nvSpPr>
          <p:spPr>
            <a:xfrm>
              <a:off x="1671736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325B56-82F9-A5EB-A306-770A49872E38}"/>
                </a:ext>
              </a:extLst>
            </p:cNvPr>
            <p:cNvSpPr/>
            <p:nvPr/>
          </p:nvSpPr>
          <p:spPr>
            <a:xfrm>
              <a:off x="2335747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BA2CAE9-780D-B84F-29F4-B99F551B7A7A}"/>
                </a:ext>
              </a:extLst>
            </p:cNvPr>
            <p:cNvSpPr/>
            <p:nvPr/>
          </p:nvSpPr>
          <p:spPr>
            <a:xfrm>
              <a:off x="2631039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54DF21-8023-19C1-FD46-3C380A928B3F}"/>
                </a:ext>
              </a:extLst>
            </p:cNvPr>
            <p:cNvSpPr/>
            <p:nvPr/>
          </p:nvSpPr>
          <p:spPr>
            <a:xfrm>
              <a:off x="2948869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F505949-70CF-8200-1288-0A427638CA38}"/>
                </a:ext>
              </a:extLst>
            </p:cNvPr>
            <p:cNvSpPr/>
            <p:nvPr/>
          </p:nvSpPr>
          <p:spPr>
            <a:xfrm>
              <a:off x="3254140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5C2A153-60A4-CE8F-B9C0-E8110ACE1719}"/>
                </a:ext>
              </a:extLst>
            </p:cNvPr>
            <p:cNvSpPr/>
            <p:nvPr/>
          </p:nvSpPr>
          <p:spPr>
            <a:xfrm>
              <a:off x="2004385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B16D5A9-82D9-EC7A-CCBB-7DB3211B2CD3}"/>
                </a:ext>
              </a:extLst>
            </p:cNvPr>
            <p:cNvSpPr/>
            <p:nvPr/>
          </p:nvSpPr>
          <p:spPr>
            <a:xfrm>
              <a:off x="3588833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92174B-E861-4F90-BFDE-13D9ABFCC5A9}"/>
              </a:ext>
            </a:extLst>
          </p:cNvPr>
          <p:cNvGrpSpPr/>
          <p:nvPr/>
        </p:nvGrpSpPr>
        <p:grpSpPr>
          <a:xfrm>
            <a:off x="4091892" y="1211142"/>
            <a:ext cx="2490770" cy="257849"/>
            <a:chOff x="462798" y="6036725"/>
            <a:chExt cx="3531286" cy="36451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E93F70A-5E46-F816-3EC1-225B860CD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257" y="6233488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BDF3169-2F61-EAB8-236F-A1D701899390}"/>
                </a:ext>
              </a:extLst>
            </p:cNvPr>
            <p:cNvSpPr/>
            <p:nvPr/>
          </p:nvSpPr>
          <p:spPr>
            <a:xfrm>
              <a:off x="462798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5684BEC-AF68-0F76-5B4A-999953C0EA15}"/>
                </a:ext>
              </a:extLst>
            </p:cNvPr>
            <p:cNvSpPr/>
            <p:nvPr/>
          </p:nvSpPr>
          <p:spPr>
            <a:xfrm>
              <a:off x="780630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EEA68B8-1BB9-6EEF-606C-89CBFB82931D}"/>
                </a:ext>
              </a:extLst>
            </p:cNvPr>
            <p:cNvSpPr/>
            <p:nvPr/>
          </p:nvSpPr>
          <p:spPr>
            <a:xfrm>
              <a:off x="1113281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35D0802-0ACA-8415-6E58-66FF34ABB5F4}"/>
                </a:ext>
              </a:extLst>
            </p:cNvPr>
            <p:cNvSpPr/>
            <p:nvPr/>
          </p:nvSpPr>
          <p:spPr>
            <a:xfrm>
              <a:off x="1432252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A7A373-8ECF-E4A2-422B-32CC5A3BF7D1}"/>
                </a:ext>
              </a:extLst>
            </p:cNvPr>
            <p:cNvSpPr/>
            <p:nvPr/>
          </p:nvSpPr>
          <p:spPr>
            <a:xfrm>
              <a:off x="2335747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50EFD61-8C8C-E329-021E-B56A71A7A8E0}"/>
                </a:ext>
              </a:extLst>
            </p:cNvPr>
            <p:cNvSpPr/>
            <p:nvPr/>
          </p:nvSpPr>
          <p:spPr>
            <a:xfrm>
              <a:off x="2631039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E8F7792-1BCA-6DD0-8C3B-C55899E5E702}"/>
                </a:ext>
              </a:extLst>
            </p:cNvPr>
            <p:cNvSpPr/>
            <p:nvPr/>
          </p:nvSpPr>
          <p:spPr>
            <a:xfrm>
              <a:off x="2948869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A6820E1-08AB-4C55-7A6B-3FFE52899EAE}"/>
                </a:ext>
              </a:extLst>
            </p:cNvPr>
            <p:cNvSpPr/>
            <p:nvPr/>
          </p:nvSpPr>
          <p:spPr>
            <a:xfrm>
              <a:off x="3254140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611CBA9-E3DE-9993-7367-AC55AB2FDA6A}"/>
                </a:ext>
              </a:extLst>
            </p:cNvPr>
            <p:cNvSpPr/>
            <p:nvPr/>
          </p:nvSpPr>
          <p:spPr>
            <a:xfrm>
              <a:off x="1764901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50E3407-C69C-7FBB-9E39-248E5B29F9C1}"/>
                </a:ext>
              </a:extLst>
            </p:cNvPr>
            <p:cNvSpPr/>
            <p:nvPr/>
          </p:nvSpPr>
          <p:spPr>
            <a:xfrm>
              <a:off x="3588833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14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533 L -0.00625 0.00533 C 0.01615 0.02524 -0.01002 0.00232 0.00534 0.01482 C 0.00716 0.01621 0.00886 0.01806 0.01068 0.01945 C 0.01354 0.02176 0.01602 0.02292 0.01862 0.02593 C 0.03425 0.04352 0.0168 0.02662 0.03034 0.03704 C 0.03386 0.03959 0.03985 0.04607 0.04362 0.04815 C 0.0457 0.04908 0.04792 0.04885 0.04987 0.04977 C 0.05235 0.05047 0.05469 0.05186 0.05703 0.05278 C 0.06237 0.05857 0.06146 0.05787 0.06784 0.06227 C 0.0711 0.06459 0.07448 0.06574 0.07761 0.06875 C 0.08464 0.07547 0.09102 0.08449 0.09818 0.09098 C 0.10169 0.09422 0.10547 0.09676 0.10886 0.10047 C 0.11172 0.10371 0.11393 0.10857 0.11693 0.11158 C 0.12031 0.11505 0.12422 0.11598 0.12761 0.11945 C 0.13086 0.12292 0.1332 0.12871 0.13659 0.13218 C 0.1405 0.13635 0.14492 0.1382 0.14909 0.14167 C 0.16784 0.15764 0.13412 0.13704 0.17578 0.16551 C 0.19011 0.17524 0.18841 0.17362 0.20443 0.18774 C 0.2444 0.22338 0.19883 0.18612 0.25169 0.22755 C 0.25703 0.23172 0.26211 0.23774 0.26784 0.24005 C 0.27435 0.24283 0.28099 0.24491 0.28737 0.24815 C 0.30091 0.25487 0.31667 0.2676 0.33034 0.27199 C 0.3336 0.27292 0.33685 0.27385 0.34011 0.275 C 0.34518 0.27709 0.35013 0.27963 0.35534 0.28149 C 0.36172 0.28357 0.37018 0.28449 0.37669 0.28774 C 0.38399 0.29167 0.39102 0.2963 0.39818 0.30047 C 0.40195 0.30278 0.40586 0.3051 0.40977 0.30672 L 0.44362 0.32107 C 0.4487 0.32315 0.45365 0.32639 0.45886 0.32755 C 0.47344 0.33079 0.45781 0.32755 0.47761 0.33056 C 0.48034 0.33102 0.48294 0.33172 0.48568 0.33218 C 0.48893 0.33287 0.49219 0.33311 0.49544 0.3338 C 0.49753 0.33426 0.49961 0.33519 0.50169 0.33542 C 0.51602 0.33635 0.53034 0.33635 0.54453 0.33704 C 0.54961 0.3375 0.55469 0.33797 0.55977 0.33866 C 0.56237 0.33889 0.57031 0.34098 0.57318 0.34167 L 0.57396 0.35139 L 0.57396 0.35139 L 0.57396 0.35139 " pathEditMode="relative" ptsTypes="AAAAAAAAAAAAAAAAAAAAAAAAAAAAAAAAAAAAAA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 0.01551 L -0.0142 0.01551 C -0.02136 0.02963 -0.0293 0.04282 -0.03568 0.05833 C -0.03803 0.06412 -0.04024 0.07037 -0.04284 0.07569 C -0.04584 0.08194 -0.04961 0.08704 -0.05261 0.09329 C -0.05612 0.10023 -0.05886 0.10857 -0.0625 0.11551 C -0.06537 0.12083 -0.06954 0.12407 -0.07227 0.12963 C -0.08321 0.15162 -0.08998 0.18333 -0.10443 0.19954 C -0.10769 0.20324 -0.1112 0.20648 -0.1142 0.21065 C -0.13985 0.24607 -0.09935 0.19676 -0.12852 0.23125 C -0.13034 0.23657 -0.13191 0.24213 -0.13386 0.24722 C -0.13542 0.25116 -0.13763 0.2544 -0.1392 0.25833 C -0.14388 0.26968 -0.1487 0.28102 -0.15261 0.29329 C -0.1599 0.31574 -0.15287 0.2963 -0.15886 0.30903 C -0.16055 0.31273 -0.16042 0.31551 -0.16329 0.3169 C -0.16537 0.31806 -0.16745 0.31806 -0.16954 0.31852 C -0.17188 0.32477 -0.17136 0.32153 -0.17136 0.32824 L -0.17136 0.32824 " pathEditMode="relative" ptsTypes="AAAAAAAAAAAAAAAAAA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00394 L -0.01289 0.00394 C -0.01055 0.00764 -0.00821 0.01112 -0.00586 0.01505 C -0.00482 0.01644 -0.00417 0.01852 -0.00313 0.01968 C -0.00183 0.0213 -0.00013 0.02176 0.0013 0.02292 C 0.00455 0.02755 0.00742 0.03334 0.01119 0.03727 C 0.03763 0.06412 0.01158 0.0382 0.03255 0.05787 C 0.03528 0.06042 0.03789 0.06343 0.04062 0.06574 C 0.05195 0.07477 0.04869 0.06922 0.05937 0.07848 C 0.06927 0.08704 0.07838 0.09931 0.0888 0.10556 C 0.09244 0.10764 0.09609 0.10903 0.09961 0.11181 C 0.1095 0.11968 0.11888 0.13033 0.12903 0.13727 C 0.14153 0.14561 0.15364 0.15625 0.16653 0.16274 C 0.18112 0.16991 0.19283 0.17524 0.20755 0.18496 C 0.21393 0.18912 0.21992 0.19537 0.2263 0.19908 C 0.23307 0.20301 0.2401 0.20394 0.24687 0.20718 C 0.26458 0.21551 0.28203 0.22524 0.29961 0.23403 C 0.30494 0.23681 0.31015 0.24005 0.31562 0.24213 L 0.35221 0.25463 C 0.37747 0.275 0.37408 0.27362 0.40846 0.29121 C 0.42187 0.29815 0.43502 0.30741 0.44869 0.31181 C 0.4595 0.31551 0.46797 0.31852 0.47903 0.32153 C 0.48177 0.32223 0.48437 0.32246 0.48711 0.32292 C 0.49153 0.32524 0.49596 0.32755 0.50052 0.3294 C 0.50377 0.33079 0.50703 0.33125 0.51028 0.33264 C 0.51211 0.33334 0.5138 0.33519 0.51562 0.33565 C 0.52304 0.33774 0.5306 0.33889 0.53802 0.34051 C 0.54036 0.34144 0.5427 0.34283 0.54518 0.34375 C 0.55039 0.34584 0.55794 0.34746 0.56302 0.35162 C 0.56797 0.35556 0.57734 0.36598 0.57734 0.36598 L 0.57369 0.3676 L 0.57369 0.3676 " pathEditMode="relative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574 L 0.00065 0.01574 C -0.00612 0.04398 -0.00677 0.04884 -0.01549 0.07593 C -0.01797 0.08357 -0.02122 0.09028 -0.02357 0.09815 C -0.03047 0.12107 -0.03672 0.14468 -0.04323 0.16806 C -0.04609 0.17824 -0.05065 0.19815 -0.05482 0.20926 C -0.05937 0.22176 -0.06315 0.23519 -0.06914 0.24583 C -0.07474 0.25579 -0.0806 0.26551 -0.08607 0.27593 C -0.09023 0.2838 -0.09336 0.29421 -0.09857 0.29977 C -0.10117 0.30255 -0.10612 0.30764 -0.10833 0.31088 C -0.11966 0.32685 -0.10338 0.30694 -0.11641 0.32361 C -0.15625 0.37407 -0.11211 0.31782 -0.13971 0.35046 C -0.14232 0.3537 -0.14518 0.35648 -0.14766 0.35995 C -0.16432 0.38287 -0.13177 0.34329 -0.15755 0.37593 C -0.15794 0.37639 -0.16549 0.38426 -0.16732 0.38542 C -0.17266 0.38889 -0.1737 0.38843 -0.17891 0.39028 C -0.18424 0.3919 -0.18177 0.39167 -0.18424 0.39167 L -0.18424 0.39167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647575" y="1383582"/>
            <a:ext cx="350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multiple of 10 is closest?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1457779" y="3411893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71612" y="5747084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61892" y="223314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457779" y="2860910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00835" y="325353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85078" y="3721768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85078" y="1845247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47985" y="2486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44025" y="1383582"/>
            <a:ext cx="180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/>
              <a:t>Which multiple of 10 is closest?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</p:spTree>
    <p:extLst>
      <p:ext uri="{BB962C8B-B14F-4D97-AF65-F5344CB8AC3E}">
        <p14:creationId xmlns:p14="http://schemas.microsoft.com/office/powerpoint/2010/main" val="36874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1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7808" y="1383582"/>
            <a:ext cx="1840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/>
              <a:t>Which multiple of 10 is closest?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704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40953" y="783771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210148" y="1383582"/>
            <a:ext cx="393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multiple of 10 is it closest to?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230105"/>
              </p:ext>
            </p:extLst>
          </p:nvPr>
        </p:nvGraphicFramePr>
        <p:xfrm>
          <a:off x="294640" y="1383582"/>
          <a:ext cx="11897360" cy="505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100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4566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448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20</a:t>
            </a:r>
            <a:endParaRPr lang="en-GB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519422" y="728664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82724" y="75106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40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60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80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50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1B6E-5A9F-64FF-885F-231DCECF7FCD}"/>
              </a:ext>
            </a:extLst>
          </p:cNvPr>
          <p:cNvSpPr txBox="1"/>
          <p:nvPr/>
        </p:nvSpPr>
        <p:spPr>
          <a:xfrm>
            <a:off x="562649" y="215857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E540B-4D22-8B52-C6A8-8F8C4E0095E3}"/>
              </a:ext>
            </a:extLst>
          </p:cNvPr>
          <p:cNvSpPr txBox="1"/>
          <p:nvPr/>
        </p:nvSpPr>
        <p:spPr>
          <a:xfrm>
            <a:off x="3225951" y="2180982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ACEDA-F61E-116E-1F3C-201DEC003154}"/>
              </a:ext>
            </a:extLst>
          </p:cNvPr>
          <p:cNvSpPr txBox="1"/>
          <p:nvPr/>
        </p:nvSpPr>
        <p:spPr>
          <a:xfrm>
            <a:off x="523260" y="349707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78A4D-AB41-27A8-C7E5-4A334959F09E}"/>
              </a:ext>
            </a:extLst>
          </p:cNvPr>
          <p:cNvSpPr txBox="1"/>
          <p:nvPr/>
        </p:nvSpPr>
        <p:spPr>
          <a:xfrm>
            <a:off x="3186562" y="3519482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3FD8D-DC7B-73FF-073E-C3B3A14F0D43}"/>
              </a:ext>
            </a:extLst>
          </p:cNvPr>
          <p:cNvSpPr txBox="1"/>
          <p:nvPr/>
        </p:nvSpPr>
        <p:spPr>
          <a:xfrm>
            <a:off x="566487" y="4926992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7025C-214C-B1E4-A9CC-1902060F9FC8}"/>
              </a:ext>
            </a:extLst>
          </p:cNvPr>
          <p:cNvSpPr txBox="1"/>
          <p:nvPr/>
        </p:nvSpPr>
        <p:spPr>
          <a:xfrm>
            <a:off x="3229789" y="4949396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</p:spTree>
    <p:extLst>
      <p:ext uri="{BB962C8B-B14F-4D97-AF65-F5344CB8AC3E}">
        <p14:creationId xmlns:p14="http://schemas.microsoft.com/office/powerpoint/2010/main" val="320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26" grpId="0" animBg="1"/>
      <p:bldP spid="31" grpId="0" animBg="1"/>
      <p:bldP spid="36" grpId="0" animBg="1"/>
      <p:bldP spid="41" grpId="0" animBg="1"/>
      <p:bldP spid="65" grpId="0" animBg="1"/>
      <p:bldP spid="106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96702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235624" y="1345966"/>
            <a:ext cx="4958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Which multiple of 10 is the symbol closest 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9B34F68-1BB4-736E-812D-A3267A674F4A}"/>
              </a:ext>
            </a:extLst>
          </p:cNvPr>
          <p:cNvSpPr/>
          <p:nvPr/>
        </p:nvSpPr>
        <p:spPr>
          <a:xfrm>
            <a:off x="1813643" y="2510729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45A73DE-C8DC-1C62-4E7E-416A9CC90EFA}"/>
              </a:ext>
            </a:extLst>
          </p:cNvPr>
          <p:cNvSpPr/>
          <p:nvPr/>
        </p:nvSpPr>
        <p:spPr>
          <a:xfrm>
            <a:off x="2594251" y="481408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400AD7-E71A-793D-16D6-03837F22E411}"/>
              </a:ext>
            </a:extLst>
          </p:cNvPr>
          <p:cNvCxnSpPr>
            <a:cxnSpLocks/>
            <a:stCxn id="99" idx="2"/>
          </p:cNvCxnSpPr>
          <p:nvPr/>
        </p:nvCxnSpPr>
        <p:spPr>
          <a:xfrm flipH="1" flipV="1">
            <a:off x="2028656" y="516802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7451D41-DCCE-FFE2-8842-F7B977C7A2E4}"/>
              </a:ext>
            </a:extLst>
          </p:cNvPr>
          <p:cNvCxnSpPr>
            <a:cxnSpLocks/>
          </p:cNvCxnSpPr>
          <p:nvPr/>
        </p:nvCxnSpPr>
        <p:spPr>
          <a:xfrm>
            <a:off x="3369292" y="517513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4F9816E-7F86-80A9-3DCA-DCAEA2AFA20C}"/>
              </a:ext>
            </a:extLst>
          </p:cNvPr>
          <p:cNvSpPr txBox="1"/>
          <p:nvPr/>
        </p:nvSpPr>
        <p:spPr>
          <a:xfrm>
            <a:off x="992602" y="440858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9C63E8-E5AA-DA35-5E69-BA266489E8A3}"/>
              </a:ext>
            </a:extLst>
          </p:cNvPr>
          <p:cNvSpPr txBox="1"/>
          <p:nvPr/>
        </p:nvSpPr>
        <p:spPr>
          <a:xfrm>
            <a:off x="3272874" y="4420321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DB25E3-C0D2-4C3A-55A2-E12C9CE691EF}"/>
              </a:ext>
            </a:extLst>
          </p:cNvPr>
          <p:cNvSpPr txBox="1"/>
          <p:nvPr/>
        </p:nvSpPr>
        <p:spPr>
          <a:xfrm>
            <a:off x="893188" y="4882749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7FEC1-F35E-E8CF-EA35-620512F361D3}"/>
              </a:ext>
            </a:extLst>
          </p:cNvPr>
          <p:cNvSpPr txBox="1"/>
          <p:nvPr/>
        </p:nvSpPr>
        <p:spPr>
          <a:xfrm>
            <a:off x="4256486" y="4882748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8C770579-B922-9156-7B78-C91B46B47C42}"/>
              </a:ext>
            </a:extLst>
          </p:cNvPr>
          <p:cNvSpPr/>
          <p:nvPr/>
        </p:nvSpPr>
        <p:spPr>
          <a:xfrm>
            <a:off x="2823406" y="4976530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5A61354-F82C-ABA6-D18C-8C50826C9518}"/>
              </a:ext>
            </a:extLst>
          </p:cNvPr>
          <p:cNvCxnSpPr>
            <a:cxnSpLocks/>
          </p:cNvCxnSpPr>
          <p:nvPr/>
        </p:nvCxnSpPr>
        <p:spPr>
          <a:xfrm>
            <a:off x="3283310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CC45AD85-B673-261F-7892-88F6251FA2AF}"/>
              </a:ext>
            </a:extLst>
          </p:cNvPr>
          <p:cNvSpPr/>
          <p:nvPr/>
        </p:nvSpPr>
        <p:spPr>
          <a:xfrm>
            <a:off x="3130178" y="2510729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264ABA3-CAF6-3C98-F719-F006E855C704}"/>
              </a:ext>
            </a:extLst>
          </p:cNvPr>
          <p:cNvSpPr/>
          <p:nvPr/>
        </p:nvSpPr>
        <p:spPr>
          <a:xfrm>
            <a:off x="2593265" y="608009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A90C09F-9BA2-C4B6-B5AA-D6D3B4E9C8AE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2027670" y="643404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2AC4612-136D-3C3E-811E-62A3EE48B4A0}"/>
              </a:ext>
            </a:extLst>
          </p:cNvPr>
          <p:cNvCxnSpPr>
            <a:cxnSpLocks/>
          </p:cNvCxnSpPr>
          <p:nvPr/>
        </p:nvCxnSpPr>
        <p:spPr>
          <a:xfrm>
            <a:off x="3368306" y="644115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7C8EFCD-6D23-E719-6794-72544141D8D5}"/>
              </a:ext>
            </a:extLst>
          </p:cNvPr>
          <p:cNvSpPr txBox="1"/>
          <p:nvPr/>
        </p:nvSpPr>
        <p:spPr>
          <a:xfrm>
            <a:off x="991616" y="5674604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7FDFA7-8763-07CC-B50E-18DAEBD8A51C}"/>
              </a:ext>
            </a:extLst>
          </p:cNvPr>
          <p:cNvSpPr txBox="1"/>
          <p:nvPr/>
        </p:nvSpPr>
        <p:spPr>
          <a:xfrm>
            <a:off x="3271888" y="5686337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2A5469-87E7-4B10-0F88-861432AEBB3B}"/>
              </a:ext>
            </a:extLst>
          </p:cNvPr>
          <p:cNvSpPr txBox="1"/>
          <p:nvPr/>
        </p:nvSpPr>
        <p:spPr>
          <a:xfrm>
            <a:off x="892202" y="6148765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18CAA2-85ED-4291-8928-8B75AEF05DC2}"/>
              </a:ext>
            </a:extLst>
          </p:cNvPr>
          <p:cNvSpPr txBox="1"/>
          <p:nvPr/>
        </p:nvSpPr>
        <p:spPr>
          <a:xfrm>
            <a:off x="4255500" y="6148764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5DF92E6-A60D-6B6A-71B0-92E2A1A3C079}"/>
              </a:ext>
            </a:extLst>
          </p:cNvPr>
          <p:cNvSpPr/>
          <p:nvPr/>
        </p:nvSpPr>
        <p:spPr>
          <a:xfrm>
            <a:off x="2823407" y="6273717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F9A48D8-C15A-A15D-245C-D21B3F9B30F2}"/>
              </a:ext>
            </a:extLst>
          </p:cNvPr>
          <p:cNvCxnSpPr>
            <a:cxnSpLocks/>
          </p:cNvCxnSpPr>
          <p:nvPr/>
        </p:nvCxnSpPr>
        <p:spPr>
          <a:xfrm>
            <a:off x="5852339" y="290624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32BCF79A-EF1C-889E-5B02-4CB62484DC87}"/>
              </a:ext>
            </a:extLst>
          </p:cNvPr>
          <p:cNvSpPr/>
          <p:nvPr/>
        </p:nvSpPr>
        <p:spPr>
          <a:xfrm>
            <a:off x="5698953" y="2517375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FF3BF87-2864-0BCA-4ACA-886F00F314E3}"/>
              </a:ext>
            </a:extLst>
          </p:cNvPr>
          <p:cNvSpPr/>
          <p:nvPr/>
        </p:nvSpPr>
        <p:spPr>
          <a:xfrm>
            <a:off x="7518913" y="48501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A0BACDA-47A5-FF6A-A6C1-7729D371F9F0}"/>
              </a:ext>
            </a:extLst>
          </p:cNvPr>
          <p:cNvCxnSpPr>
            <a:cxnSpLocks/>
            <a:stCxn id="123" idx="2"/>
          </p:cNvCxnSpPr>
          <p:nvPr/>
        </p:nvCxnSpPr>
        <p:spPr>
          <a:xfrm flipH="1" flipV="1">
            <a:off x="6953318" y="52040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03E4676-D935-D7A9-1E40-205C60B33175}"/>
              </a:ext>
            </a:extLst>
          </p:cNvPr>
          <p:cNvCxnSpPr>
            <a:cxnSpLocks/>
          </p:cNvCxnSpPr>
          <p:nvPr/>
        </p:nvCxnSpPr>
        <p:spPr>
          <a:xfrm>
            <a:off x="8293954" y="52111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562DC6F-2E48-F60C-901B-2992AB124032}"/>
              </a:ext>
            </a:extLst>
          </p:cNvPr>
          <p:cNvSpPr txBox="1"/>
          <p:nvPr/>
        </p:nvSpPr>
        <p:spPr>
          <a:xfrm>
            <a:off x="5917264" y="4444615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49B92A8-351C-1D3E-BFD2-7775BB7E4038}"/>
              </a:ext>
            </a:extLst>
          </p:cNvPr>
          <p:cNvSpPr txBox="1"/>
          <p:nvPr/>
        </p:nvSpPr>
        <p:spPr>
          <a:xfrm>
            <a:off x="8197536" y="44563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95738A-1B36-765B-D675-1C959B243CD2}"/>
              </a:ext>
            </a:extLst>
          </p:cNvPr>
          <p:cNvSpPr txBox="1"/>
          <p:nvPr/>
        </p:nvSpPr>
        <p:spPr>
          <a:xfrm>
            <a:off x="5817850" y="49187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C2588C-2CAA-F09A-FC7A-5C5E18CF1AB7}"/>
              </a:ext>
            </a:extLst>
          </p:cNvPr>
          <p:cNvSpPr txBox="1"/>
          <p:nvPr/>
        </p:nvSpPr>
        <p:spPr>
          <a:xfrm>
            <a:off x="9181148" y="49187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50</a:t>
            </a:r>
          </a:p>
        </p:txBody>
      </p:sp>
      <p:sp>
        <p:nvSpPr>
          <p:cNvPr id="131" name="Star: 5 Points 130">
            <a:extLst>
              <a:ext uri="{FF2B5EF4-FFF2-40B4-BE49-F238E27FC236}">
                <a16:creationId xmlns:a16="http://schemas.microsoft.com/office/drawing/2014/main" id="{5E4F4051-CCE0-DD4D-6E55-D24B77D25951}"/>
              </a:ext>
            </a:extLst>
          </p:cNvPr>
          <p:cNvSpPr/>
          <p:nvPr/>
        </p:nvSpPr>
        <p:spPr>
          <a:xfrm>
            <a:off x="7744878" y="5009248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41D2A3F-B3EE-F05F-E667-99C117E32A5B}"/>
              </a:ext>
            </a:extLst>
          </p:cNvPr>
          <p:cNvCxnSpPr>
            <a:cxnSpLocks/>
          </p:cNvCxnSpPr>
          <p:nvPr/>
        </p:nvCxnSpPr>
        <p:spPr>
          <a:xfrm>
            <a:off x="10884893" y="287043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Heart 133">
            <a:extLst>
              <a:ext uri="{FF2B5EF4-FFF2-40B4-BE49-F238E27FC236}">
                <a16:creationId xmlns:a16="http://schemas.microsoft.com/office/drawing/2014/main" id="{43AE054E-84CA-1E2C-66EB-AD9D5A206625}"/>
              </a:ext>
            </a:extLst>
          </p:cNvPr>
          <p:cNvSpPr/>
          <p:nvPr/>
        </p:nvSpPr>
        <p:spPr>
          <a:xfrm>
            <a:off x="10716508" y="2540430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ECD43-6F5B-6A93-3694-9956D421931B}"/>
              </a:ext>
            </a:extLst>
          </p:cNvPr>
          <p:cNvSpPr/>
          <p:nvPr/>
        </p:nvSpPr>
        <p:spPr>
          <a:xfrm>
            <a:off x="7568381" y="61074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FE4F0B0-3365-04B4-1124-488C969B5A37}"/>
              </a:ext>
            </a:extLst>
          </p:cNvPr>
          <p:cNvCxnSpPr>
            <a:cxnSpLocks/>
            <a:stCxn id="135" idx="2"/>
          </p:cNvCxnSpPr>
          <p:nvPr/>
        </p:nvCxnSpPr>
        <p:spPr>
          <a:xfrm flipH="1" flipV="1">
            <a:off x="7002786" y="64613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8FB9BC4-7E7E-FBDB-E98D-1F29D9B4402D}"/>
              </a:ext>
            </a:extLst>
          </p:cNvPr>
          <p:cNvCxnSpPr>
            <a:cxnSpLocks/>
          </p:cNvCxnSpPr>
          <p:nvPr/>
        </p:nvCxnSpPr>
        <p:spPr>
          <a:xfrm>
            <a:off x="8343422" y="64684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CA35D20-C4FA-A03C-EDFE-A1E73ED46991}"/>
              </a:ext>
            </a:extLst>
          </p:cNvPr>
          <p:cNvSpPr txBox="1"/>
          <p:nvPr/>
        </p:nvSpPr>
        <p:spPr>
          <a:xfrm>
            <a:off x="5966732" y="5701915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0836933-E0D2-5BBD-4A86-99532F6C2592}"/>
              </a:ext>
            </a:extLst>
          </p:cNvPr>
          <p:cNvSpPr txBox="1"/>
          <p:nvPr/>
        </p:nvSpPr>
        <p:spPr>
          <a:xfrm>
            <a:off x="8247004" y="57136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BD19DE-4048-2921-753D-324F2BB71987}"/>
              </a:ext>
            </a:extLst>
          </p:cNvPr>
          <p:cNvSpPr txBox="1"/>
          <p:nvPr/>
        </p:nvSpPr>
        <p:spPr>
          <a:xfrm>
            <a:off x="5867318" y="61760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012731-E460-D1DA-BAD7-ECD37486F41B}"/>
              </a:ext>
            </a:extLst>
          </p:cNvPr>
          <p:cNvSpPr txBox="1"/>
          <p:nvPr/>
        </p:nvSpPr>
        <p:spPr>
          <a:xfrm>
            <a:off x="9230616" y="61760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100</a:t>
            </a:r>
          </a:p>
        </p:txBody>
      </p:sp>
      <p:sp>
        <p:nvSpPr>
          <p:cNvPr id="143" name="Heart 142">
            <a:extLst>
              <a:ext uri="{FF2B5EF4-FFF2-40B4-BE49-F238E27FC236}">
                <a16:creationId xmlns:a16="http://schemas.microsoft.com/office/drawing/2014/main" id="{80A4BBBA-7B6A-D2F8-9630-7132F7F3C849}"/>
              </a:ext>
            </a:extLst>
          </p:cNvPr>
          <p:cNvSpPr/>
          <p:nvPr/>
        </p:nvSpPr>
        <p:spPr>
          <a:xfrm>
            <a:off x="7782537" y="6327802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4CC73C-5A46-F774-8F98-19B2A8C94EFC}"/>
              </a:ext>
            </a:extLst>
          </p:cNvPr>
          <p:cNvGrpSpPr/>
          <p:nvPr/>
        </p:nvGrpSpPr>
        <p:grpSpPr>
          <a:xfrm>
            <a:off x="3897187" y="4816700"/>
            <a:ext cx="1420586" cy="945438"/>
            <a:chOff x="1240971" y="783771"/>
            <a:chExt cx="1420586" cy="9454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A41178D-49EF-D225-1518-11ACFBA8D587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E8FC4CA-173F-B59A-FA04-20CFA618C3FA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41A21F-AF13-C57C-F530-F2DD26A85AF5}"/>
              </a:ext>
            </a:extLst>
          </p:cNvPr>
          <p:cNvGrpSpPr/>
          <p:nvPr/>
        </p:nvGrpSpPr>
        <p:grpSpPr>
          <a:xfrm>
            <a:off x="868502" y="5982381"/>
            <a:ext cx="1420586" cy="945438"/>
            <a:chOff x="1240971" y="783771"/>
            <a:chExt cx="1420586" cy="9454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D71C67B-5034-70BC-1BEA-17C159467946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E3E9D8F-8185-8C83-13A2-5BD5901EA89F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7D53892-41C5-5CB8-8430-96F86AB49F5B}"/>
              </a:ext>
            </a:extLst>
          </p:cNvPr>
          <p:cNvGrpSpPr/>
          <p:nvPr/>
        </p:nvGrpSpPr>
        <p:grpSpPr>
          <a:xfrm>
            <a:off x="8742758" y="4821557"/>
            <a:ext cx="1420586" cy="945438"/>
            <a:chOff x="1240971" y="783771"/>
            <a:chExt cx="1420586" cy="94543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CBDB319-A7A7-E355-5EA4-1D91DCCCE101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BFA9F-498B-7E0B-F93D-1B888813C70E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D0271B6-43F3-F3B5-DD0C-AC5549297A3C}"/>
              </a:ext>
            </a:extLst>
          </p:cNvPr>
          <p:cNvGrpSpPr/>
          <p:nvPr/>
        </p:nvGrpSpPr>
        <p:grpSpPr>
          <a:xfrm>
            <a:off x="8993790" y="5982381"/>
            <a:ext cx="1420586" cy="945438"/>
            <a:chOff x="1240971" y="783771"/>
            <a:chExt cx="1420586" cy="94543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1F7BB3-4037-7F34-D159-E4914BE43079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700F513-905B-0EAB-9A22-9BD64BAA3868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20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05" grpId="0"/>
      <p:bldP spid="106" grpId="0"/>
      <p:bldP spid="107" grpId="0"/>
      <p:bldP spid="108" grpId="0" animBg="1"/>
      <p:bldP spid="110" grpId="0" animBg="1"/>
      <p:bldP spid="111" grpId="0" animBg="1"/>
      <p:bldP spid="114" grpId="0"/>
      <p:bldP spid="115" grpId="0"/>
      <p:bldP spid="116" grpId="0"/>
      <p:bldP spid="117" grpId="0"/>
      <p:bldP spid="119" grpId="0" animBg="1"/>
      <p:bldP spid="122" grpId="0" animBg="1"/>
      <p:bldP spid="123" grpId="0" animBg="1"/>
      <p:bldP spid="126" grpId="0"/>
      <p:bldP spid="127" grpId="0"/>
      <p:bldP spid="128" grpId="0"/>
      <p:bldP spid="129" grpId="0"/>
      <p:bldP spid="131" grpId="0" animBg="1"/>
      <p:bldP spid="134" grpId="0" animBg="1"/>
      <p:bldP spid="135" grpId="0" animBg="1"/>
      <p:bldP spid="138" grpId="0"/>
      <p:bldP spid="139" grpId="0"/>
      <p:bldP spid="140" grpId="0"/>
      <p:bldP spid="141" grpId="0"/>
      <p:bldP spid="14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96702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235624" y="1345966"/>
            <a:ext cx="4958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100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Which multiple of 10 is the symbol closest 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9B34F68-1BB4-736E-812D-A3267A674F4A}"/>
              </a:ext>
            </a:extLst>
          </p:cNvPr>
          <p:cNvSpPr/>
          <p:nvPr/>
        </p:nvSpPr>
        <p:spPr>
          <a:xfrm>
            <a:off x="1813643" y="2510729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45A73DE-C8DC-1C62-4E7E-416A9CC90EFA}"/>
              </a:ext>
            </a:extLst>
          </p:cNvPr>
          <p:cNvSpPr/>
          <p:nvPr/>
        </p:nvSpPr>
        <p:spPr>
          <a:xfrm>
            <a:off x="2594251" y="481408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400AD7-E71A-793D-16D6-03837F22E411}"/>
              </a:ext>
            </a:extLst>
          </p:cNvPr>
          <p:cNvCxnSpPr>
            <a:cxnSpLocks/>
            <a:stCxn id="99" idx="2"/>
          </p:cNvCxnSpPr>
          <p:nvPr/>
        </p:nvCxnSpPr>
        <p:spPr>
          <a:xfrm flipH="1" flipV="1">
            <a:off x="2028656" y="516802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7451D41-DCCE-FFE2-8842-F7B977C7A2E4}"/>
              </a:ext>
            </a:extLst>
          </p:cNvPr>
          <p:cNvCxnSpPr>
            <a:cxnSpLocks/>
          </p:cNvCxnSpPr>
          <p:nvPr/>
        </p:nvCxnSpPr>
        <p:spPr>
          <a:xfrm>
            <a:off x="3369292" y="517513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4F9816E-7F86-80A9-3DCA-DCAEA2AFA20C}"/>
              </a:ext>
            </a:extLst>
          </p:cNvPr>
          <p:cNvSpPr txBox="1"/>
          <p:nvPr/>
        </p:nvSpPr>
        <p:spPr>
          <a:xfrm>
            <a:off x="992602" y="4408588"/>
            <a:ext cx="205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9C63E8-E5AA-DA35-5E69-BA266489E8A3}"/>
              </a:ext>
            </a:extLst>
          </p:cNvPr>
          <p:cNvSpPr txBox="1"/>
          <p:nvPr/>
        </p:nvSpPr>
        <p:spPr>
          <a:xfrm>
            <a:off x="3272874" y="4420321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DB25E3-C0D2-4C3A-55A2-E12C9CE691EF}"/>
              </a:ext>
            </a:extLst>
          </p:cNvPr>
          <p:cNvSpPr txBox="1"/>
          <p:nvPr/>
        </p:nvSpPr>
        <p:spPr>
          <a:xfrm>
            <a:off x="893188" y="4882749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7FEC1-F35E-E8CF-EA35-620512F361D3}"/>
              </a:ext>
            </a:extLst>
          </p:cNvPr>
          <p:cNvSpPr txBox="1"/>
          <p:nvPr/>
        </p:nvSpPr>
        <p:spPr>
          <a:xfrm>
            <a:off x="4256486" y="4882748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100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8C770579-B922-9156-7B78-C91B46B47C42}"/>
              </a:ext>
            </a:extLst>
          </p:cNvPr>
          <p:cNvSpPr/>
          <p:nvPr/>
        </p:nvSpPr>
        <p:spPr>
          <a:xfrm>
            <a:off x="2823406" y="4976530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5A61354-F82C-ABA6-D18C-8C50826C9518}"/>
              </a:ext>
            </a:extLst>
          </p:cNvPr>
          <p:cNvCxnSpPr>
            <a:cxnSpLocks/>
          </p:cNvCxnSpPr>
          <p:nvPr/>
        </p:nvCxnSpPr>
        <p:spPr>
          <a:xfrm>
            <a:off x="3283310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CC45AD85-B673-261F-7892-88F6251FA2AF}"/>
              </a:ext>
            </a:extLst>
          </p:cNvPr>
          <p:cNvSpPr/>
          <p:nvPr/>
        </p:nvSpPr>
        <p:spPr>
          <a:xfrm>
            <a:off x="3130178" y="2510729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264ABA3-CAF6-3C98-F719-F006E855C704}"/>
              </a:ext>
            </a:extLst>
          </p:cNvPr>
          <p:cNvSpPr/>
          <p:nvPr/>
        </p:nvSpPr>
        <p:spPr>
          <a:xfrm>
            <a:off x="2593265" y="608009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A90C09F-9BA2-C4B6-B5AA-D6D3B4E9C8AE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2027670" y="643404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2AC4612-136D-3C3E-811E-62A3EE48B4A0}"/>
              </a:ext>
            </a:extLst>
          </p:cNvPr>
          <p:cNvCxnSpPr>
            <a:cxnSpLocks/>
          </p:cNvCxnSpPr>
          <p:nvPr/>
        </p:nvCxnSpPr>
        <p:spPr>
          <a:xfrm>
            <a:off x="3368306" y="644115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7C8EFCD-6D23-E719-6794-72544141D8D5}"/>
              </a:ext>
            </a:extLst>
          </p:cNvPr>
          <p:cNvSpPr txBox="1"/>
          <p:nvPr/>
        </p:nvSpPr>
        <p:spPr>
          <a:xfrm>
            <a:off x="991616" y="5674604"/>
            <a:ext cx="2055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7FDFA7-8763-07CC-B50E-18DAEBD8A51C}"/>
              </a:ext>
            </a:extLst>
          </p:cNvPr>
          <p:cNvSpPr txBox="1"/>
          <p:nvPr/>
        </p:nvSpPr>
        <p:spPr>
          <a:xfrm>
            <a:off x="3271888" y="5686337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2A5469-87E7-4B10-0F88-861432AEBB3B}"/>
              </a:ext>
            </a:extLst>
          </p:cNvPr>
          <p:cNvSpPr txBox="1"/>
          <p:nvPr/>
        </p:nvSpPr>
        <p:spPr>
          <a:xfrm>
            <a:off x="892202" y="6148765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18CAA2-85ED-4291-8928-8B75AEF05DC2}"/>
              </a:ext>
            </a:extLst>
          </p:cNvPr>
          <p:cNvSpPr txBox="1"/>
          <p:nvPr/>
        </p:nvSpPr>
        <p:spPr>
          <a:xfrm>
            <a:off x="4255500" y="6148764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300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5DF92E6-A60D-6B6A-71B0-92E2A1A3C079}"/>
              </a:ext>
            </a:extLst>
          </p:cNvPr>
          <p:cNvSpPr/>
          <p:nvPr/>
        </p:nvSpPr>
        <p:spPr>
          <a:xfrm>
            <a:off x="2823407" y="6273717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F9A48D8-C15A-A15D-245C-D21B3F9B30F2}"/>
              </a:ext>
            </a:extLst>
          </p:cNvPr>
          <p:cNvCxnSpPr>
            <a:cxnSpLocks/>
          </p:cNvCxnSpPr>
          <p:nvPr/>
        </p:nvCxnSpPr>
        <p:spPr>
          <a:xfrm>
            <a:off x="5852339" y="290624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32BCF79A-EF1C-889E-5B02-4CB62484DC87}"/>
              </a:ext>
            </a:extLst>
          </p:cNvPr>
          <p:cNvSpPr/>
          <p:nvPr/>
        </p:nvSpPr>
        <p:spPr>
          <a:xfrm>
            <a:off x="5698953" y="2517375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FF3BF87-2864-0BCA-4ACA-886F00F314E3}"/>
              </a:ext>
            </a:extLst>
          </p:cNvPr>
          <p:cNvSpPr/>
          <p:nvPr/>
        </p:nvSpPr>
        <p:spPr>
          <a:xfrm>
            <a:off x="7518913" y="48501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A0BACDA-47A5-FF6A-A6C1-7729D371F9F0}"/>
              </a:ext>
            </a:extLst>
          </p:cNvPr>
          <p:cNvCxnSpPr>
            <a:cxnSpLocks/>
            <a:stCxn id="123" idx="2"/>
          </p:cNvCxnSpPr>
          <p:nvPr/>
        </p:nvCxnSpPr>
        <p:spPr>
          <a:xfrm flipH="1" flipV="1">
            <a:off x="6953318" y="52040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03E4676-D935-D7A9-1E40-205C60B33175}"/>
              </a:ext>
            </a:extLst>
          </p:cNvPr>
          <p:cNvCxnSpPr>
            <a:cxnSpLocks/>
          </p:cNvCxnSpPr>
          <p:nvPr/>
        </p:nvCxnSpPr>
        <p:spPr>
          <a:xfrm>
            <a:off x="8293954" y="52111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562DC6F-2E48-F60C-901B-2992AB124032}"/>
              </a:ext>
            </a:extLst>
          </p:cNvPr>
          <p:cNvSpPr txBox="1"/>
          <p:nvPr/>
        </p:nvSpPr>
        <p:spPr>
          <a:xfrm>
            <a:off x="5917264" y="4444615"/>
            <a:ext cx="203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49B92A8-351C-1D3E-BFD2-7775BB7E4038}"/>
              </a:ext>
            </a:extLst>
          </p:cNvPr>
          <p:cNvSpPr txBox="1"/>
          <p:nvPr/>
        </p:nvSpPr>
        <p:spPr>
          <a:xfrm>
            <a:off x="8197536" y="44563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95738A-1B36-765B-D675-1C959B243CD2}"/>
              </a:ext>
            </a:extLst>
          </p:cNvPr>
          <p:cNvSpPr txBox="1"/>
          <p:nvPr/>
        </p:nvSpPr>
        <p:spPr>
          <a:xfrm>
            <a:off x="5817850" y="49187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400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C2588C-2CAA-F09A-FC7A-5C5E18CF1AB7}"/>
              </a:ext>
            </a:extLst>
          </p:cNvPr>
          <p:cNvSpPr txBox="1"/>
          <p:nvPr/>
        </p:nvSpPr>
        <p:spPr>
          <a:xfrm>
            <a:off x="9181148" y="49187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500</a:t>
            </a:r>
          </a:p>
        </p:txBody>
      </p:sp>
      <p:sp>
        <p:nvSpPr>
          <p:cNvPr id="131" name="Star: 5 Points 130">
            <a:extLst>
              <a:ext uri="{FF2B5EF4-FFF2-40B4-BE49-F238E27FC236}">
                <a16:creationId xmlns:a16="http://schemas.microsoft.com/office/drawing/2014/main" id="{5E4F4051-CCE0-DD4D-6E55-D24B77D25951}"/>
              </a:ext>
            </a:extLst>
          </p:cNvPr>
          <p:cNvSpPr/>
          <p:nvPr/>
        </p:nvSpPr>
        <p:spPr>
          <a:xfrm>
            <a:off x="7744878" y="5009248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41D2A3F-B3EE-F05F-E667-99C117E32A5B}"/>
              </a:ext>
            </a:extLst>
          </p:cNvPr>
          <p:cNvCxnSpPr>
            <a:cxnSpLocks/>
          </p:cNvCxnSpPr>
          <p:nvPr/>
        </p:nvCxnSpPr>
        <p:spPr>
          <a:xfrm>
            <a:off x="10884893" y="287043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Heart 133">
            <a:extLst>
              <a:ext uri="{FF2B5EF4-FFF2-40B4-BE49-F238E27FC236}">
                <a16:creationId xmlns:a16="http://schemas.microsoft.com/office/drawing/2014/main" id="{43AE054E-84CA-1E2C-66EB-AD9D5A206625}"/>
              </a:ext>
            </a:extLst>
          </p:cNvPr>
          <p:cNvSpPr/>
          <p:nvPr/>
        </p:nvSpPr>
        <p:spPr>
          <a:xfrm>
            <a:off x="10716508" y="2540430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ECD43-6F5B-6A93-3694-9956D421931B}"/>
              </a:ext>
            </a:extLst>
          </p:cNvPr>
          <p:cNvSpPr/>
          <p:nvPr/>
        </p:nvSpPr>
        <p:spPr>
          <a:xfrm>
            <a:off x="7568381" y="61074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FE4F0B0-3365-04B4-1124-488C969B5A37}"/>
              </a:ext>
            </a:extLst>
          </p:cNvPr>
          <p:cNvCxnSpPr>
            <a:cxnSpLocks/>
            <a:stCxn id="135" idx="2"/>
          </p:cNvCxnSpPr>
          <p:nvPr/>
        </p:nvCxnSpPr>
        <p:spPr>
          <a:xfrm flipH="1" flipV="1">
            <a:off x="7002786" y="64613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8FB9BC4-7E7E-FBDB-E98D-1F29D9B4402D}"/>
              </a:ext>
            </a:extLst>
          </p:cNvPr>
          <p:cNvCxnSpPr>
            <a:cxnSpLocks/>
          </p:cNvCxnSpPr>
          <p:nvPr/>
        </p:nvCxnSpPr>
        <p:spPr>
          <a:xfrm>
            <a:off x="8343422" y="64684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CA35D20-C4FA-A03C-EDFE-A1E73ED46991}"/>
              </a:ext>
            </a:extLst>
          </p:cNvPr>
          <p:cNvSpPr txBox="1"/>
          <p:nvPr/>
        </p:nvSpPr>
        <p:spPr>
          <a:xfrm>
            <a:off x="5966732" y="5701915"/>
            <a:ext cx="208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0836933-E0D2-5BBD-4A86-99532F6C2592}"/>
              </a:ext>
            </a:extLst>
          </p:cNvPr>
          <p:cNvSpPr txBox="1"/>
          <p:nvPr/>
        </p:nvSpPr>
        <p:spPr>
          <a:xfrm>
            <a:off x="8247004" y="57136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BD19DE-4048-2921-753D-324F2BB71987}"/>
              </a:ext>
            </a:extLst>
          </p:cNvPr>
          <p:cNvSpPr txBox="1"/>
          <p:nvPr/>
        </p:nvSpPr>
        <p:spPr>
          <a:xfrm>
            <a:off x="5867318" y="61760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900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012731-E460-D1DA-BAD7-ECD37486F41B}"/>
              </a:ext>
            </a:extLst>
          </p:cNvPr>
          <p:cNvSpPr txBox="1"/>
          <p:nvPr/>
        </p:nvSpPr>
        <p:spPr>
          <a:xfrm>
            <a:off x="9230616" y="61760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1000</a:t>
            </a:r>
          </a:p>
        </p:txBody>
      </p:sp>
      <p:sp>
        <p:nvSpPr>
          <p:cNvPr id="143" name="Heart 142">
            <a:extLst>
              <a:ext uri="{FF2B5EF4-FFF2-40B4-BE49-F238E27FC236}">
                <a16:creationId xmlns:a16="http://schemas.microsoft.com/office/drawing/2014/main" id="{80A4BBBA-7B6A-D2F8-9630-7132F7F3C849}"/>
              </a:ext>
            </a:extLst>
          </p:cNvPr>
          <p:cNvSpPr/>
          <p:nvPr/>
        </p:nvSpPr>
        <p:spPr>
          <a:xfrm>
            <a:off x="7782537" y="6327802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4CC73C-5A46-F774-8F98-19B2A8C94EFC}"/>
              </a:ext>
            </a:extLst>
          </p:cNvPr>
          <p:cNvGrpSpPr/>
          <p:nvPr/>
        </p:nvGrpSpPr>
        <p:grpSpPr>
          <a:xfrm>
            <a:off x="3897187" y="4816700"/>
            <a:ext cx="1420586" cy="945438"/>
            <a:chOff x="1240971" y="783771"/>
            <a:chExt cx="1420586" cy="9454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A41178D-49EF-D225-1518-11ACFBA8D587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E8FC4CA-173F-B59A-FA04-20CFA618C3FA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41A21F-AF13-C57C-F530-F2DD26A85AF5}"/>
              </a:ext>
            </a:extLst>
          </p:cNvPr>
          <p:cNvGrpSpPr/>
          <p:nvPr/>
        </p:nvGrpSpPr>
        <p:grpSpPr>
          <a:xfrm>
            <a:off x="868502" y="5982381"/>
            <a:ext cx="1420586" cy="945438"/>
            <a:chOff x="1240971" y="783771"/>
            <a:chExt cx="1420586" cy="9454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D71C67B-5034-70BC-1BEA-17C159467946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E3E9D8F-8185-8C83-13A2-5BD5901EA89F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7D53892-41C5-5CB8-8430-96F86AB49F5B}"/>
              </a:ext>
            </a:extLst>
          </p:cNvPr>
          <p:cNvGrpSpPr/>
          <p:nvPr/>
        </p:nvGrpSpPr>
        <p:grpSpPr>
          <a:xfrm>
            <a:off x="8742758" y="4821557"/>
            <a:ext cx="1420586" cy="945438"/>
            <a:chOff x="1240971" y="783771"/>
            <a:chExt cx="1420586" cy="94543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CBDB319-A7A7-E355-5EA4-1D91DCCCE101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BFA9F-498B-7E0B-F93D-1B888813C70E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D0271B6-43F3-F3B5-DD0C-AC5549297A3C}"/>
              </a:ext>
            </a:extLst>
          </p:cNvPr>
          <p:cNvGrpSpPr/>
          <p:nvPr/>
        </p:nvGrpSpPr>
        <p:grpSpPr>
          <a:xfrm>
            <a:off x="8993790" y="5982381"/>
            <a:ext cx="1420586" cy="945438"/>
            <a:chOff x="1240971" y="783771"/>
            <a:chExt cx="1420586" cy="94543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1F7BB3-4037-7F34-D159-E4914BE43079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700F513-905B-0EAB-9A22-9BD64BAA3868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1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05" grpId="0"/>
      <p:bldP spid="106" grpId="0"/>
      <p:bldP spid="107" grpId="0"/>
      <p:bldP spid="108" grpId="0" animBg="1"/>
      <p:bldP spid="110" grpId="0" animBg="1"/>
      <p:bldP spid="111" grpId="0" animBg="1"/>
      <p:bldP spid="114" grpId="0"/>
      <p:bldP spid="115" grpId="0"/>
      <p:bldP spid="116" grpId="0"/>
      <p:bldP spid="117" grpId="0"/>
      <p:bldP spid="119" grpId="0" animBg="1"/>
      <p:bldP spid="122" grpId="0" animBg="1"/>
      <p:bldP spid="123" grpId="0" animBg="1"/>
      <p:bldP spid="126" grpId="0"/>
      <p:bldP spid="127" grpId="0"/>
      <p:bldP spid="128" grpId="0"/>
      <p:bldP spid="129" grpId="0"/>
      <p:bldP spid="131" grpId="0" animBg="1"/>
      <p:bldP spid="134" grpId="0" animBg="1"/>
      <p:bldP spid="135" grpId="0" animBg="1"/>
      <p:bldP spid="138" grpId="0"/>
      <p:bldP spid="139" grpId="0"/>
      <p:bldP spid="140" grpId="0"/>
      <p:bldP spid="141" grpId="0"/>
      <p:bldP spid="14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7" y="3748313"/>
            <a:ext cx="74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7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7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72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2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7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77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2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0" y="3701254"/>
            <a:ext cx="725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96702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235624" y="1345966"/>
            <a:ext cx="4958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1000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Which multiple of 10 is the symbol closest 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97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9B34F68-1BB4-736E-812D-A3267A674F4A}"/>
              </a:ext>
            </a:extLst>
          </p:cNvPr>
          <p:cNvSpPr/>
          <p:nvPr/>
        </p:nvSpPr>
        <p:spPr>
          <a:xfrm>
            <a:off x="1813643" y="2510729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45A73DE-C8DC-1C62-4E7E-416A9CC90EFA}"/>
              </a:ext>
            </a:extLst>
          </p:cNvPr>
          <p:cNvSpPr/>
          <p:nvPr/>
        </p:nvSpPr>
        <p:spPr>
          <a:xfrm>
            <a:off x="2594251" y="481408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400AD7-E71A-793D-16D6-03837F22E411}"/>
              </a:ext>
            </a:extLst>
          </p:cNvPr>
          <p:cNvCxnSpPr>
            <a:cxnSpLocks/>
            <a:stCxn id="99" idx="2"/>
          </p:cNvCxnSpPr>
          <p:nvPr/>
        </p:nvCxnSpPr>
        <p:spPr>
          <a:xfrm flipH="1" flipV="1">
            <a:off x="2028656" y="516802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7451D41-DCCE-FFE2-8842-F7B977C7A2E4}"/>
              </a:ext>
            </a:extLst>
          </p:cNvPr>
          <p:cNvCxnSpPr>
            <a:cxnSpLocks/>
          </p:cNvCxnSpPr>
          <p:nvPr/>
        </p:nvCxnSpPr>
        <p:spPr>
          <a:xfrm>
            <a:off x="3369292" y="517513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4F9816E-7F86-80A9-3DCA-DCAEA2AFA20C}"/>
              </a:ext>
            </a:extLst>
          </p:cNvPr>
          <p:cNvSpPr txBox="1"/>
          <p:nvPr/>
        </p:nvSpPr>
        <p:spPr>
          <a:xfrm>
            <a:off x="992602" y="4408588"/>
            <a:ext cx="215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9C63E8-E5AA-DA35-5E69-BA266489E8A3}"/>
              </a:ext>
            </a:extLst>
          </p:cNvPr>
          <p:cNvSpPr txBox="1"/>
          <p:nvPr/>
        </p:nvSpPr>
        <p:spPr>
          <a:xfrm>
            <a:off x="3272874" y="4420321"/>
            <a:ext cx="191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DB25E3-C0D2-4C3A-55A2-E12C9CE691EF}"/>
              </a:ext>
            </a:extLst>
          </p:cNvPr>
          <p:cNvSpPr txBox="1"/>
          <p:nvPr/>
        </p:nvSpPr>
        <p:spPr>
          <a:xfrm>
            <a:off x="893188" y="4882749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7FEC1-F35E-E8CF-EA35-620512F361D3}"/>
              </a:ext>
            </a:extLst>
          </p:cNvPr>
          <p:cNvSpPr txBox="1"/>
          <p:nvPr/>
        </p:nvSpPr>
        <p:spPr>
          <a:xfrm>
            <a:off x="4149497" y="4882749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1000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8C770579-B922-9156-7B78-C91B46B47C42}"/>
              </a:ext>
            </a:extLst>
          </p:cNvPr>
          <p:cNvSpPr/>
          <p:nvPr/>
        </p:nvSpPr>
        <p:spPr>
          <a:xfrm>
            <a:off x="2823406" y="4976530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5A61354-F82C-ABA6-D18C-8C50826C9518}"/>
              </a:ext>
            </a:extLst>
          </p:cNvPr>
          <p:cNvCxnSpPr>
            <a:cxnSpLocks/>
          </p:cNvCxnSpPr>
          <p:nvPr/>
        </p:nvCxnSpPr>
        <p:spPr>
          <a:xfrm>
            <a:off x="3283310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CC45AD85-B673-261F-7892-88F6251FA2AF}"/>
              </a:ext>
            </a:extLst>
          </p:cNvPr>
          <p:cNvSpPr/>
          <p:nvPr/>
        </p:nvSpPr>
        <p:spPr>
          <a:xfrm>
            <a:off x="3130178" y="2510729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264ABA3-CAF6-3C98-F719-F006E855C704}"/>
              </a:ext>
            </a:extLst>
          </p:cNvPr>
          <p:cNvSpPr/>
          <p:nvPr/>
        </p:nvSpPr>
        <p:spPr>
          <a:xfrm>
            <a:off x="2593265" y="608009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A90C09F-9BA2-C4B6-B5AA-D6D3B4E9C8AE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2027670" y="643404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2AC4612-136D-3C3E-811E-62A3EE48B4A0}"/>
              </a:ext>
            </a:extLst>
          </p:cNvPr>
          <p:cNvCxnSpPr>
            <a:cxnSpLocks/>
          </p:cNvCxnSpPr>
          <p:nvPr/>
        </p:nvCxnSpPr>
        <p:spPr>
          <a:xfrm>
            <a:off x="3368306" y="644115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7C8EFCD-6D23-E719-6794-72544141D8D5}"/>
              </a:ext>
            </a:extLst>
          </p:cNvPr>
          <p:cNvSpPr txBox="1"/>
          <p:nvPr/>
        </p:nvSpPr>
        <p:spPr>
          <a:xfrm>
            <a:off x="991616" y="5674604"/>
            <a:ext cx="219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7FDFA7-8763-07CC-B50E-18DAEBD8A51C}"/>
              </a:ext>
            </a:extLst>
          </p:cNvPr>
          <p:cNvSpPr txBox="1"/>
          <p:nvPr/>
        </p:nvSpPr>
        <p:spPr>
          <a:xfrm>
            <a:off x="3271888" y="5686337"/>
            <a:ext cx="1875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2A5469-87E7-4B10-0F88-861432AEBB3B}"/>
              </a:ext>
            </a:extLst>
          </p:cNvPr>
          <p:cNvSpPr txBox="1"/>
          <p:nvPr/>
        </p:nvSpPr>
        <p:spPr>
          <a:xfrm>
            <a:off x="892202" y="6148765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2000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18CAA2-85ED-4291-8928-8B75AEF05DC2}"/>
              </a:ext>
            </a:extLst>
          </p:cNvPr>
          <p:cNvSpPr txBox="1"/>
          <p:nvPr/>
        </p:nvSpPr>
        <p:spPr>
          <a:xfrm>
            <a:off x="4255500" y="6148764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3000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5DF92E6-A60D-6B6A-71B0-92E2A1A3C079}"/>
              </a:ext>
            </a:extLst>
          </p:cNvPr>
          <p:cNvSpPr/>
          <p:nvPr/>
        </p:nvSpPr>
        <p:spPr>
          <a:xfrm>
            <a:off x="2823407" y="6273717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F9A48D8-C15A-A15D-245C-D21B3F9B30F2}"/>
              </a:ext>
            </a:extLst>
          </p:cNvPr>
          <p:cNvCxnSpPr>
            <a:cxnSpLocks/>
          </p:cNvCxnSpPr>
          <p:nvPr/>
        </p:nvCxnSpPr>
        <p:spPr>
          <a:xfrm>
            <a:off x="5852339" y="290624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32BCF79A-EF1C-889E-5B02-4CB62484DC87}"/>
              </a:ext>
            </a:extLst>
          </p:cNvPr>
          <p:cNvSpPr/>
          <p:nvPr/>
        </p:nvSpPr>
        <p:spPr>
          <a:xfrm>
            <a:off x="5698953" y="2517375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FF3BF87-2864-0BCA-4ACA-886F00F314E3}"/>
              </a:ext>
            </a:extLst>
          </p:cNvPr>
          <p:cNvSpPr/>
          <p:nvPr/>
        </p:nvSpPr>
        <p:spPr>
          <a:xfrm>
            <a:off x="7518913" y="48501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A0BACDA-47A5-FF6A-A6C1-7729D371F9F0}"/>
              </a:ext>
            </a:extLst>
          </p:cNvPr>
          <p:cNvCxnSpPr>
            <a:cxnSpLocks/>
            <a:stCxn id="123" idx="2"/>
          </p:cNvCxnSpPr>
          <p:nvPr/>
        </p:nvCxnSpPr>
        <p:spPr>
          <a:xfrm flipH="1" flipV="1">
            <a:off x="6953318" y="52040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03E4676-D935-D7A9-1E40-205C60B33175}"/>
              </a:ext>
            </a:extLst>
          </p:cNvPr>
          <p:cNvCxnSpPr>
            <a:cxnSpLocks/>
          </p:cNvCxnSpPr>
          <p:nvPr/>
        </p:nvCxnSpPr>
        <p:spPr>
          <a:xfrm>
            <a:off x="8293954" y="52111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562DC6F-2E48-F60C-901B-2992AB124032}"/>
              </a:ext>
            </a:extLst>
          </p:cNvPr>
          <p:cNvSpPr txBox="1"/>
          <p:nvPr/>
        </p:nvSpPr>
        <p:spPr>
          <a:xfrm>
            <a:off x="5917264" y="4444615"/>
            <a:ext cx="216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49B92A8-351C-1D3E-BFD2-7775BB7E4038}"/>
              </a:ext>
            </a:extLst>
          </p:cNvPr>
          <p:cNvSpPr txBox="1"/>
          <p:nvPr/>
        </p:nvSpPr>
        <p:spPr>
          <a:xfrm>
            <a:off x="8197536" y="4456348"/>
            <a:ext cx="192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95738A-1B36-765B-D675-1C959B243CD2}"/>
              </a:ext>
            </a:extLst>
          </p:cNvPr>
          <p:cNvSpPr txBox="1"/>
          <p:nvPr/>
        </p:nvSpPr>
        <p:spPr>
          <a:xfrm>
            <a:off x="5817850" y="49187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400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C2588C-2CAA-F09A-FC7A-5C5E18CF1AB7}"/>
              </a:ext>
            </a:extLst>
          </p:cNvPr>
          <p:cNvSpPr txBox="1"/>
          <p:nvPr/>
        </p:nvSpPr>
        <p:spPr>
          <a:xfrm>
            <a:off x="9049530" y="4911663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5000</a:t>
            </a:r>
          </a:p>
        </p:txBody>
      </p:sp>
      <p:sp>
        <p:nvSpPr>
          <p:cNvPr id="131" name="Star: 5 Points 130">
            <a:extLst>
              <a:ext uri="{FF2B5EF4-FFF2-40B4-BE49-F238E27FC236}">
                <a16:creationId xmlns:a16="http://schemas.microsoft.com/office/drawing/2014/main" id="{5E4F4051-CCE0-DD4D-6E55-D24B77D25951}"/>
              </a:ext>
            </a:extLst>
          </p:cNvPr>
          <p:cNvSpPr/>
          <p:nvPr/>
        </p:nvSpPr>
        <p:spPr>
          <a:xfrm>
            <a:off x="7744878" y="5009248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41D2A3F-B3EE-F05F-E667-99C117E32A5B}"/>
              </a:ext>
            </a:extLst>
          </p:cNvPr>
          <p:cNvCxnSpPr>
            <a:cxnSpLocks/>
          </p:cNvCxnSpPr>
          <p:nvPr/>
        </p:nvCxnSpPr>
        <p:spPr>
          <a:xfrm>
            <a:off x="10884893" y="287043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Heart 133">
            <a:extLst>
              <a:ext uri="{FF2B5EF4-FFF2-40B4-BE49-F238E27FC236}">
                <a16:creationId xmlns:a16="http://schemas.microsoft.com/office/drawing/2014/main" id="{43AE054E-84CA-1E2C-66EB-AD9D5A206625}"/>
              </a:ext>
            </a:extLst>
          </p:cNvPr>
          <p:cNvSpPr/>
          <p:nvPr/>
        </p:nvSpPr>
        <p:spPr>
          <a:xfrm>
            <a:off x="10716508" y="2540430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ECD43-6F5B-6A93-3694-9956D421931B}"/>
              </a:ext>
            </a:extLst>
          </p:cNvPr>
          <p:cNvSpPr/>
          <p:nvPr/>
        </p:nvSpPr>
        <p:spPr>
          <a:xfrm>
            <a:off x="7568381" y="61074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FE4F0B0-3365-04B4-1124-488C969B5A37}"/>
              </a:ext>
            </a:extLst>
          </p:cNvPr>
          <p:cNvCxnSpPr>
            <a:cxnSpLocks/>
            <a:stCxn id="135" idx="2"/>
          </p:cNvCxnSpPr>
          <p:nvPr/>
        </p:nvCxnSpPr>
        <p:spPr>
          <a:xfrm flipH="1" flipV="1">
            <a:off x="7002786" y="64613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8FB9BC4-7E7E-FBDB-E98D-1F29D9B4402D}"/>
              </a:ext>
            </a:extLst>
          </p:cNvPr>
          <p:cNvCxnSpPr>
            <a:cxnSpLocks/>
          </p:cNvCxnSpPr>
          <p:nvPr/>
        </p:nvCxnSpPr>
        <p:spPr>
          <a:xfrm>
            <a:off x="8343422" y="64684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CA35D20-C4FA-A03C-EDFE-A1E73ED46991}"/>
              </a:ext>
            </a:extLst>
          </p:cNvPr>
          <p:cNvSpPr txBox="1"/>
          <p:nvPr/>
        </p:nvSpPr>
        <p:spPr>
          <a:xfrm>
            <a:off x="5966732" y="5701915"/>
            <a:ext cx="214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0836933-E0D2-5BBD-4A86-99532F6C2592}"/>
              </a:ext>
            </a:extLst>
          </p:cNvPr>
          <p:cNvSpPr txBox="1"/>
          <p:nvPr/>
        </p:nvSpPr>
        <p:spPr>
          <a:xfrm>
            <a:off x="8247004" y="5713648"/>
            <a:ext cx="181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BD19DE-4048-2921-753D-324F2BB71987}"/>
              </a:ext>
            </a:extLst>
          </p:cNvPr>
          <p:cNvSpPr txBox="1"/>
          <p:nvPr/>
        </p:nvSpPr>
        <p:spPr>
          <a:xfrm>
            <a:off x="5867318" y="61760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900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012731-E460-D1DA-BAD7-ECD37486F41B}"/>
              </a:ext>
            </a:extLst>
          </p:cNvPr>
          <p:cNvSpPr txBox="1"/>
          <p:nvPr/>
        </p:nvSpPr>
        <p:spPr>
          <a:xfrm>
            <a:off x="9230616" y="6176075"/>
            <a:ext cx="142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10,000</a:t>
            </a:r>
          </a:p>
        </p:txBody>
      </p:sp>
      <p:sp>
        <p:nvSpPr>
          <p:cNvPr id="143" name="Heart 142">
            <a:extLst>
              <a:ext uri="{FF2B5EF4-FFF2-40B4-BE49-F238E27FC236}">
                <a16:creationId xmlns:a16="http://schemas.microsoft.com/office/drawing/2014/main" id="{80A4BBBA-7B6A-D2F8-9630-7132F7F3C849}"/>
              </a:ext>
            </a:extLst>
          </p:cNvPr>
          <p:cNvSpPr/>
          <p:nvPr/>
        </p:nvSpPr>
        <p:spPr>
          <a:xfrm>
            <a:off x="7782537" y="6327802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4CC73C-5A46-F774-8F98-19B2A8C94EFC}"/>
              </a:ext>
            </a:extLst>
          </p:cNvPr>
          <p:cNvGrpSpPr/>
          <p:nvPr/>
        </p:nvGrpSpPr>
        <p:grpSpPr>
          <a:xfrm>
            <a:off x="3897187" y="4816700"/>
            <a:ext cx="1420586" cy="945438"/>
            <a:chOff x="1240971" y="783771"/>
            <a:chExt cx="1420586" cy="9454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A41178D-49EF-D225-1518-11ACFBA8D587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E8FC4CA-173F-B59A-FA04-20CFA618C3FA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41A21F-AF13-C57C-F530-F2DD26A85AF5}"/>
              </a:ext>
            </a:extLst>
          </p:cNvPr>
          <p:cNvGrpSpPr/>
          <p:nvPr/>
        </p:nvGrpSpPr>
        <p:grpSpPr>
          <a:xfrm>
            <a:off x="868502" y="5982381"/>
            <a:ext cx="1420586" cy="945438"/>
            <a:chOff x="1240971" y="783771"/>
            <a:chExt cx="1420586" cy="9454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D71C67B-5034-70BC-1BEA-17C159467946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E3E9D8F-8185-8C83-13A2-5BD5901EA89F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7D53892-41C5-5CB8-8430-96F86AB49F5B}"/>
              </a:ext>
            </a:extLst>
          </p:cNvPr>
          <p:cNvGrpSpPr/>
          <p:nvPr/>
        </p:nvGrpSpPr>
        <p:grpSpPr>
          <a:xfrm>
            <a:off x="8742758" y="4821557"/>
            <a:ext cx="1420586" cy="945438"/>
            <a:chOff x="1240971" y="783771"/>
            <a:chExt cx="1420586" cy="94543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CBDB319-A7A7-E355-5EA4-1D91DCCCE101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BFA9F-498B-7E0B-F93D-1B888813C70E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D0271B6-43F3-F3B5-DD0C-AC5549297A3C}"/>
              </a:ext>
            </a:extLst>
          </p:cNvPr>
          <p:cNvGrpSpPr/>
          <p:nvPr/>
        </p:nvGrpSpPr>
        <p:grpSpPr>
          <a:xfrm>
            <a:off x="8993790" y="5982381"/>
            <a:ext cx="1420586" cy="945438"/>
            <a:chOff x="1240971" y="783771"/>
            <a:chExt cx="1420586" cy="94543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1F7BB3-4037-7F34-D159-E4914BE43079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700F513-905B-0EAB-9A22-9BD64BAA3868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2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05" grpId="0"/>
      <p:bldP spid="106" grpId="0"/>
      <p:bldP spid="107" grpId="0"/>
      <p:bldP spid="108" grpId="0" animBg="1"/>
      <p:bldP spid="110" grpId="0" animBg="1"/>
      <p:bldP spid="111" grpId="0" animBg="1"/>
      <p:bldP spid="114" grpId="0"/>
      <p:bldP spid="115" grpId="0"/>
      <p:bldP spid="116" grpId="0"/>
      <p:bldP spid="117" grpId="0"/>
      <p:bldP spid="119" grpId="0" animBg="1"/>
      <p:bldP spid="122" grpId="0" animBg="1"/>
      <p:bldP spid="123" grpId="0" animBg="1"/>
      <p:bldP spid="126" grpId="0"/>
      <p:bldP spid="127" grpId="0"/>
      <p:bldP spid="128" grpId="0"/>
      <p:bldP spid="129" grpId="0"/>
      <p:bldP spid="131" grpId="0" animBg="1"/>
      <p:bldP spid="134" grpId="0" animBg="1"/>
      <p:bldP spid="135" grpId="0" animBg="1"/>
      <p:bldP spid="138" grpId="0"/>
      <p:bldP spid="139" grpId="0"/>
      <p:bldP spid="140" grpId="0"/>
      <p:bldP spid="141" grpId="0"/>
      <p:bldP spid="14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844565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8381403" y="1345966"/>
            <a:ext cx="28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</a:t>
            </a:r>
          </a:p>
          <a:p>
            <a:pPr algn="r"/>
            <a:r>
              <a:rPr lang="en-GB" b="1" i="1" dirty="0"/>
              <a:t>Nearest multiple of 100</a:t>
            </a:r>
          </a:p>
          <a:p>
            <a:pPr algn="r"/>
            <a:r>
              <a:rPr lang="en-GB" b="1" i="1" dirty="0"/>
              <a:t>Nearest multiple of 1,000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742A6-974F-4EE4-41A1-524880A59453}"/>
              </a:ext>
            </a:extLst>
          </p:cNvPr>
          <p:cNvCxnSpPr>
            <a:cxnSpLocks/>
          </p:cNvCxnSpPr>
          <p:nvPr/>
        </p:nvCxnSpPr>
        <p:spPr>
          <a:xfrm flipV="1">
            <a:off x="1140782" y="4796056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6AB94C-6F85-0A8D-105B-91A80C2016AC}"/>
              </a:ext>
            </a:extLst>
          </p:cNvPr>
          <p:cNvCxnSpPr>
            <a:cxnSpLocks/>
          </p:cNvCxnSpPr>
          <p:nvPr/>
        </p:nvCxnSpPr>
        <p:spPr>
          <a:xfrm>
            <a:off x="2143586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FBD1E5-4388-A7EE-ED52-6E747209BDAE}"/>
              </a:ext>
            </a:extLst>
          </p:cNvPr>
          <p:cNvCxnSpPr>
            <a:cxnSpLocks/>
          </p:cNvCxnSpPr>
          <p:nvPr/>
        </p:nvCxnSpPr>
        <p:spPr>
          <a:xfrm>
            <a:off x="6135214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1789ED-93D0-1688-0796-698542A1293D}"/>
              </a:ext>
            </a:extLst>
          </p:cNvPr>
          <p:cNvCxnSpPr>
            <a:cxnSpLocks/>
          </p:cNvCxnSpPr>
          <p:nvPr/>
        </p:nvCxnSpPr>
        <p:spPr>
          <a:xfrm>
            <a:off x="7133121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EAAF1B-C268-4FBE-99D9-70ADC1270211}"/>
              </a:ext>
            </a:extLst>
          </p:cNvPr>
          <p:cNvCxnSpPr>
            <a:cxnSpLocks/>
          </p:cNvCxnSpPr>
          <p:nvPr/>
        </p:nvCxnSpPr>
        <p:spPr>
          <a:xfrm>
            <a:off x="8131028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C44CF7-16CE-99AF-44BF-C65F47E97BB3}"/>
              </a:ext>
            </a:extLst>
          </p:cNvPr>
          <p:cNvCxnSpPr>
            <a:cxnSpLocks/>
          </p:cNvCxnSpPr>
          <p:nvPr/>
        </p:nvCxnSpPr>
        <p:spPr>
          <a:xfrm>
            <a:off x="9128935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83675D-10A8-5EE6-6287-25349C0D2812}"/>
              </a:ext>
            </a:extLst>
          </p:cNvPr>
          <p:cNvCxnSpPr>
            <a:cxnSpLocks/>
          </p:cNvCxnSpPr>
          <p:nvPr/>
        </p:nvCxnSpPr>
        <p:spPr>
          <a:xfrm>
            <a:off x="10126842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8C119-096B-AB4F-28BF-2113E6EF3667}"/>
              </a:ext>
            </a:extLst>
          </p:cNvPr>
          <p:cNvSpPr txBox="1"/>
          <p:nvPr/>
        </p:nvSpPr>
        <p:spPr>
          <a:xfrm>
            <a:off x="1836808" y="5115369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221BE3-CBED-FFD6-F9C7-E733501011F3}"/>
              </a:ext>
            </a:extLst>
          </p:cNvPr>
          <p:cNvSpPr txBox="1"/>
          <p:nvPr/>
        </p:nvSpPr>
        <p:spPr>
          <a:xfrm>
            <a:off x="2744929" y="5097225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AA349B-5BEC-0FFA-09C6-CD275DD129DC}"/>
              </a:ext>
            </a:extLst>
          </p:cNvPr>
          <p:cNvSpPr txBox="1"/>
          <p:nvPr/>
        </p:nvSpPr>
        <p:spPr>
          <a:xfrm>
            <a:off x="3750841" y="508549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C22ACE-2FC8-7ABD-82F8-9E6A273CF996}"/>
              </a:ext>
            </a:extLst>
          </p:cNvPr>
          <p:cNvSpPr txBox="1"/>
          <p:nvPr/>
        </p:nvSpPr>
        <p:spPr>
          <a:xfrm>
            <a:off x="4744663" y="5097225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9012E6-8088-E13A-E3BB-92D30F001A4D}"/>
              </a:ext>
            </a:extLst>
          </p:cNvPr>
          <p:cNvSpPr txBox="1"/>
          <p:nvPr/>
        </p:nvSpPr>
        <p:spPr>
          <a:xfrm>
            <a:off x="5766863" y="5085492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765B2-45FB-A1DC-D312-E377B141E51C}"/>
              </a:ext>
            </a:extLst>
          </p:cNvPr>
          <p:cNvSpPr txBox="1"/>
          <p:nvPr/>
        </p:nvSpPr>
        <p:spPr>
          <a:xfrm>
            <a:off x="6788507" y="5085492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C7C068-3A48-BC36-C3E5-A6FE58868A60}"/>
              </a:ext>
            </a:extLst>
          </p:cNvPr>
          <p:cNvSpPr txBox="1"/>
          <p:nvPr/>
        </p:nvSpPr>
        <p:spPr>
          <a:xfrm>
            <a:off x="7787336" y="5085492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23EB65-17DC-BB8D-0969-F81F8824B57D}"/>
              </a:ext>
            </a:extLst>
          </p:cNvPr>
          <p:cNvSpPr txBox="1"/>
          <p:nvPr/>
        </p:nvSpPr>
        <p:spPr>
          <a:xfrm>
            <a:off x="8776123" y="5085492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770CA5-EFBF-9054-858E-7A5E8433594D}"/>
              </a:ext>
            </a:extLst>
          </p:cNvPr>
          <p:cNvSpPr txBox="1"/>
          <p:nvPr/>
        </p:nvSpPr>
        <p:spPr>
          <a:xfrm>
            <a:off x="9794411" y="5068310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BF9C47-4ADC-B420-77D6-522EBECD4AD1}"/>
              </a:ext>
            </a:extLst>
          </p:cNvPr>
          <p:cNvCxnSpPr>
            <a:cxnSpLocks/>
          </p:cNvCxnSpPr>
          <p:nvPr/>
        </p:nvCxnSpPr>
        <p:spPr>
          <a:xfrm>
            <a:off x="4139400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6828DF-71F6-FA7E-CC87-1A8806E04135}"/>
              </a:ext>
            </a:extLst>
          </p:cNvPr>
          <p:cNvCxnSpPr>
            <a:cxnSpLocks/>
          </p:cNvCxnSpPr>
          <p:nvPr/>
        </p:nvCxnSpPr>
        <p:spPr>
          <a:xfrm>
            <a:off x="1145679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A46D2C2-1C27-34FC-B1D8-CBDAF14CC368}"/>
              </a:ext>
            </a:extLst>
          </p:cNvPr>
          <p:cNvCxnSpPr>
            <a:cxnSpLocks/>
          </p:cNvCxnSpPr>
          <p:nvPr/>
        </p:nvCxnSpPr>
        <p:spPr>
          <a:xfrm>
            <a:off x="3141493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36B463-EDB5-2EC2-BC10-8C5076B5E881}"/>
              </a:ext>
            </a:extLst>
          </p:cNvPr>
          <p:cNvCxnSpPr>
            <a:cxnSpLocks/>
          </p:cNvCxnSpPr>
          <p:nvPr/>
        </p:nvCxnSpPr>
        <p:spPr>
          <a:xfrm>
            <a:off x="5137307" y="454048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5425BA-05D3-FB62-7DBB-3009D0AA930E}"/>
              </a:ext>
            </a:extLst>
          </p:cNvPr>
          <p:cNvCxnSpPr>
            <a:cxnSpLocks/>
          </p:cNvCxnSpPr>
          <p:nvPr/>
        </p:nvCxnSpPr>
        <p:spPr>
          <a:xfrm>
            <a:off x="1834815" y="425177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D72F24-3B16-2F80-1B73-72F750679322}"/>
              </a:ext>
            </a:extLst>
          </p:cNvPr>
          <p:cNvCxnSpPr>
            <a:cxnSpLocks/>
          </p:cNvCxnSpPr>
          <p:nvPr/>
        </p:nvCxnSpPr>
        <p:spPr>
          <a:xfrm>
            <a:off x="11021968" y="4535040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899A2BB-1E6A-5B05-8C4B-0C9C1D0D3332}"/>
              </a:ext>
            </a:extLst>
          </p:cNvPr>
          <p:cNvSpPr txBox="1"/>
          <p:nvPr/>
        </p:nvSpPr>
        <p:spPr>
          <a:xfrm>
            <a:off x="10694946" y="5085492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8F7FFA-3C7A-0162-A9F6-F102CAFEE9D2}"/>
              </a:ext>
            </a:extLst>
          </p:cNvPr>
          <p:cNvCxnSpPr>
            <a:cxnSpLocks/>
          </p:cNvCxnSpPr>
          <p:nvPr/>
        </p:nvCxnSpPr>
        <p:spPr>
          <a:xfrm flipV="1">
            <a:off x="1131032" y="6013372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9C4330-0F20-6185-5FBB-C6B9812AE834}"/>
              </a:ext>
            </a:extLst>
          </p:cNvPr>
          <p:cNvCxnSpPr>
            <a:cxnSpLocks/>
          </p:cNvCxnSpPr>
          <p:nvPr/>
        </p:nvCxnSpPr>
        <p:spPr>
          <a:xfrm>
            <a:off x="2133836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FE5F3C6-2E5B-892E-5D53-D32A6DFFAFF7}"/>
              </a:ext>
            </a:extLst>
          </p:cNvPr>
          <p:cNvCxnSpPr>
            <a:cxnSpLocks/>
          </p:cNvCxnSpPr>
          <p:nvPr/>
        </p:nvCxnSpPr>
        <p:spPr>
          <a:xfrm>
            <a:off x="6125464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B8B655-AA8E-4FB3-AE83-A61E0DB8832E}"/>
              </a:ext>
            </a:extLst>
          </p:cNvPr>
          <p:cNvCxnSpPr>
            <a:cxnSpLocks/>
          </p:cNvCxnSpPr>
          <p:nvPr/>
        </p:nvCxnSpPr>
        <p:spPr>
          <a:xfrm>
            <a:off x="7123371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6DD8A2C-B2A5-0C9B-BE26-894381F06B8F}"/>
              </a:ext>
            </a:extLst>
          </p:cNvPr>
          <p:cNvCxnSpPr>
            <a:cxnSpLocks/>
          </p:cNvCxnSpPr>
          <p:nvPr/>
        </p:nvCxnSpPr>
        <p:spPr>
          <a:xfrm>
            <a:off x="8121278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2EE5BE9-55C2-5B3A-DB8C-19DABD4A244F}"/>
              </a:ext>
            </a:extLst>
          </p:cNvPr>
          <p:cNvCxnSpPr>
            <a:cxnSpLocks/>
          </p:cNvCxnSpPr>
          <p:nvPr/>
        </p:nvCxnSpPr>
        <p:spPr>
          <a:xfrm>
            <a:off x="9119185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5E6E66-DBC0-60BB-ECCF-25E35767C54F}"/>
              </a:ext>
            </a:extLst>
          </p:cNvPr>
          <p:cNvCxnSpPr>
            <a:cxnSpLocks/>
          </p:cNvCxnSpPr>
          <p:nvPr/>
        </p:nvCxnSpPr>
        <p:spPr>
          <a:xfrm>
            <a:off x="10117092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4D59864-2DEB-B506-3EF6-71C01A6A5BC6}"/>
              </a:ext>
            </a:extLst>
          </p:cNvPr>
          <p:cNvSpPr txBox="1"/>
          <p:nvPr/>
        </p:nvSpPr>
        <p:spPr>
          <a:xfrm>
            <a:off x="1827057" y="6332685"/>
            <a:ext cx="77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BA5DE9-62AC-FC09-C03F-19B1D7BF77F1}"/>
              </a:ext>
            </a:extLst>
          </p:cNvPr>
          <p:cNvSpPr txBox="1"/>
          <p:nvPr/>
        </p:nvSpPr>
        <p:spPr>
          <a:xfrm>
            <a:off x="2735179" y="6314541"/>
            <a:ext cx="77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643416-B604-94CF-0E36-73E6FAE6DCCF}"/>
              </a:ext>
            </a:extLst>
          </p:cNvPr>
          <p:cNvSpPr txBox="1"/>
          <p:nvPr/>
        </p:nvSpPr>
        <p:spPr>
          <a:xfrm>
            <a:off x="3741091" y="6302808"/>
            <a:ext cx="77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623FC1-8F9A-A8F8-43DA-80D0B4A7AA7D}"/>
              </a:ext>
            </a:extLst>
          </p:cNvPr>
          <p:cNvSpPr txBox="1"/>
          <p:nvPr/>
        </p:nvSpPr>
        <p:spPr>
          <a:xfrm>
            <a:off x="4734913" y="6314541"/>
            <a:ext cx="75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A701B9-184E-230E-DE08-523474D91681}"/>
              </a:ext>
            </a:extLst>
          </p:cNvPr>
          <p:cNvSpPr txBox="1"/>
          <p:nvPr/>
        </p:nvSpPr>
        <p:spPr>
          <a:xfrm>
            <a:off x="5757112" y="6302808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20C477-4811-4F22-CC6F-D1372EE5BD42}"/>
              </a:ext>
            </a:extLst>
          </p:cNvPr>
          <p:cNvSpPr txBox="1"/>
          <p:nvPr/>
        </p:nvSpPr>
        <p:spPr>
          <a:xfrm>
            <a:off x="6778757" y="6302808"/>
            <a:ext cx="75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8CE541-92B5-9F89-BF1E-91715E1DD5C4}"/>
              </a:ext>
            </a:extLst>
          </p:cNvPr>
          <p:cNvSpPr txBox="1"/>
          <p:nvPr/>
        </p:nvSpPr>
        <p:spPr>
          <a:xfrm>
            <a:off x="7777586" y="6302808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950ED8-1155-8C1F-E404-A04642D4069F}"/>
              </a:ext>
            </a:extLst>
          </p:cNvPr>
          <p:cNvSpPr txBox="1"/>
          <p:nvPr/>
        </p:nvSpPr>
        <p:spPr>
          <a:xfrm>
            <a:off x="8766373" y="6302808"/>
            <a:ext cx="75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08E4F8-795F-B5A3-2162-5C5827C0AADC}"/>
              </a:ext>
            </a:extLst>
          </p:cNvPr>
          <p:cNvSpPr txBox="1"/>
          <p:nvPr/>
        </p:nvSpPr>
        <p:spPr>
          <a:xfrm>
            <a:off x="9784660" y="6285626"/>
            <a:ext cx="75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E6E670E-4D56-34BE-99C8-84157C88D570}"/>
              </a:ext>
            </a:extLst>
          </p:cNvPr>
          <p:cNvCxnSpPr>
            <a:cxnSpLocks/>
          </p:cNvCxnSpPr>
          <p:nvPr/>
        </p:nvCxnSpPr>
        <p:spPr>
          <a:xfrm>
            <a:off x="4129650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C0A598C-52A9-6DDF-6DA2-23ACF5BC24A8}"/>
              </a:ext>
            </a:extLst>
          </p:cNvPr>
          <p:cNvCxnSpPr>
            <a:cxnSpLocks/>
          </p:cNvCxnSpPr>
          <p:nvPr/>
        </p:nvCxnSpPr>
        <p:spPr>
          <a:xfrm>
            <a:off x="1135929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680F10E-9A09-E5CA-D42B-8E78071C17BC}"/>
              </a:ext>
            </a:extLst>
          </p:cNvPr>
          <p:cNvCxnSpPr>
            <a:cxnSpLocks/>
          </p:cNvCxnSpPr>
          <p:nvPr/>
        </p:nvCxnSpPr>
        <p:spPr>
          <a:xfrm>
            <a:off x="3131743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53EBB7F-CBFB-645E-114B-D7234C78843A}"/>
              </a:ext>
            </a:extLst>
          </p:cNvPr>
          <p:cNvCxnSpPr>
            <a:cxnSpLocks/>
          </p:cNvCxnSpPr>
          <p:nvPr/>
        </p:nvCxnSpPr>
        <p:spPr>
          <a:xfrm>
            <a:off x="5127557" y="5757801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4DC2D74-DC47-C52C-76B7-1B7EDC8F784C}"/>
              </a:ext>
            </a:extLst>
          </p:cNvPr>
          <p:cNvCxnSpPr>
            <a:cxnSpLocks/>
          </p:cNvCxnSpPr>
          <p:nvPr/>
        </p:nvCxnSpPr>
        <p:spPr>
          <a:xfrm>
            <a:off x="1825065" y="546908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436DE9-012D-274F-B30A-C6CDD24D4A21}"/>
              </a:ext>
            </a:extLst>
          </p:cNvPr>
          <p:cNvCxnSpPr>
            <a:cxnSpLocks/>
          </p:cNvCxnSpPr>
          <p:nvPr/>
        </p:nvCxnSpPr>
        <p:spPr>
          <a:xfrm>
            <a:off x="11012218" y="575235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B2813B3-36E2-A585-4C2A-7F169AA37FB4}"/>
              </a:ext>
            </a:extLst>
          </p:cNvPr>
          <p:cNvSpPr txBox="1"/>
          <p:nvPr/>
        </p:nvSpPr>
        <p:spPr>
          <a:xfrm>
            <a:off x="10685196" y="6302808"/>
            <a:ext cx="98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052AB87-E49F-9F3A-7420-EB10112B1316}"/>
              </a:ext>
            </a:extLst>
          </p:cNvPr>
          <p:cNvCxnSpPr>
            <a:cxnSpLocks/>
          </p:cNvCxnSpPr>
          <p:nvPr/>
        </p:nvCxnSpPr>
        <p:spPr>
          <a:xfrm>
            <a:off x="22990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E9D10C4-5C48-BD2D-816C-AB24C90B8863}"/>
              </a:ext>
            </a:extLst>
          </p:cNvPr>
          <p:cNvCxnSpPr>
            <a:cxnSpLocks/>
          </p:cNvCxnSpPr>
          <p:nvPr/>
        </p:nvCxnSpPr>
        <p:spPr>
          <a:xfrm>
            <a:off x="2289293" y="426289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1C05EA9-208D-AF33-201B-F115B3EF28E7}"/>
              </a:ext>
            </a:extLst>
          </p:cNvPr>
          <p:cNvCxnSpPr>
            <a:cxnSpLocks/>
          </p:cNvCxnSpPr>
          <p:nvPr/>
        </p:nvCxnSpPr>
        <p:spPr>
          <a:xfrm>
            <a:off x="2279543" y="54802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67D25F4-77BF-6D6A-6164-9B3D89552E81}"/>
              </a:ext>
            </a:extLst>
          </p:cNvPr>
          <p:cNvCxnSpPr>
            <a:cxnSpLocks/>
          </p:cNvCxnSpPr>
          <p:nvPr/>
        </p:nvCxnSpPr>
        <p:spPr>
          <a:xfrm>
            <a:off x="39618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4CD206E-8E59-E31C-39F4-8AD74272459B}"/>
              </a:ext>
            </a:extLst>
          </p:cNvPr>
          <p:cNvCxnSpPr>
            <a:cxnSpLocks/>
          </p:cNvCxnSpPr>
          <p:nvPr/>
        </p:nvCxnSpPr>
        <p:spPr>
          <a:xfrm>
            <a:off x="3952086" y="425177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EE31F10-F41F-4C61-A077-2115DFBFB4D5}"/>
              </a:ext>
            </a:extLst>
          </p:cNvPr>
          <p:cNvCxnSpPr>
            <a:cxnSpLocks/>
          </p:cNvCxnSpPr>
          <p:nvPr/>
        </p:nvCxnSpPr>
        <p:spPr>
          <a:xfrm>
            <a:off x="3942336" y="546908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89FABC-0F1B-2A88-6935-92DF9DBADED3}"/>
              </a:ext>
            </a:extLst>
          </p:cNvPr>
          <p:cNvCxnSpPr>
            <a:cxnSpLocks/>
          </p:cNvCxnSpPr>
          <p:nvPr/>
        </p:nvCxnSpPr>
        <p:spPr>
          <a:xfrm>
            <a:off x="43183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8691B61-E578-2098-6BE5-B14B90C3A87B}"/>
              </a:ext>
            </a:extLst>
          </p:cNvPr>
          <p:cNvCxnSpPr>
            <a:cxnSpLocks/>
          </p:cNvCxnSpPr>
          <p:nvPr/>
        </p:nvCxnSpPr>
        <p:spPr>
          <a:xfrm>
            <a:off x="4308593" y="426289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0461353-B210-B7CF-270B-CDB413541268}"/>
              </a:ext>
            </a:extLst>
          </p:cNvPr>
          <p:cNvCxnSpPr>
            <a:cxnSpLocks/>
          </p:cNvCxnSpPr>
          <p:nvPr/>
        </p:nvCxnSpPr>
        <p:spPr>
          <a:xfrm>
            <a:off x="4298843" y="54802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2F6194-85A7-B52C-F4AE-1888A5AD34E3}"/>
              </a:ext>
            </a:extLst>
          </p:cNvPr>
          <p:cNvCxnSpPr>
            <a:cxnSpLocks/>
          </p:cNvCxnSpPr>
          <p:nvPr/>
        </p:nvCxnSpPr>
        <p:spPr>
          <a:xfrm>
            <a:off x="5776613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EC693C2-96C0-4675-DCBF-E46ABD70E3F7}"/>
              </a:ext>
            </a:extLst>
          </p:cNvPr>
          <p:cNvCxnSpPr>
            <a:cxnSpLocks/>
          </p:cNvCxnSpPr>
          <p:nvPr/>
        </p:nvCxnSpPr>
        <p:spPr>
          <a:xfrm>
            <a:off x="5766863" y="426289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945B7D-9F42-BA1F-DD23-8BD5695EEDD9}"/>
              </a:ext>
            </a:extLst>
          </p:cNvPr>
          <p:cNvCxnSpPr>
            <a:cxnSpLocks/>
          </p:cNvCxnSpPr>
          <p:nvPr/>
        </p:nvCxnSpPr>
        <p:spPr>
          <a:xfrm>
            <a:off x="5757113" y="54802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935FF9B-F0F4-0500-3AAE-A7203F4F73D5}"/>
              </a:ext>
            </a:extLst>
          </p:cNvPr>
          <p:cNvCxnSpPr>
            <a:cxnSpLocks/>
          </p:cNvCxnSpPr>
          <p:nvPr/>
        </p:nvCxnSpPr>
        <p:spPr>
          <a:xfrm>
            <a:off x="7023028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24E46D-06B4-E6CB-E2A2-64BDB04E5591}"/>
              </a:ext>
            </a:extLst>
          </p:cNvPr>
          <p:cNvCxnSpPr>
            <a:cxnSpLocks/>
          </p:cNvCxnSpPr>
          <p:nvPr/>
        </p:nvCxnSpPr>
        <p:spPr>
          <a:xfrm>
            <a:off x="7013278" y="426289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2A02B61-3742-4F2D-A5FB-813A1F4D0576}"/>
              </a:ext>
            </a:extLst>
          </p:cNvPr>
          <p:cNvCxnSpPr>
            <a:cxnSpLocks/>
          </p:cNvCxnSpPr>
          <p:nvPr/>
        </p:nvCxnSpPr>
        <p:spPr>
          <a:xfrm>
            <a:off x="7003528" y="54802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17EEE16-8B13-6BA0-EC06-ACE81E9095D7}"/>
              </a:ext>
            </a:extLst>
          </p:cNvPr>
          <p:cNvCxnSpPr>
            <a:cxnSpLocks/>
          </p:cNvCxnSpPr>
          <p:nvPr/>
        </p:nvCxnSpPr>
        <p:spPr>
          <a:xfrm>
            <a:off x="7387961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CABC257-AD87-D58F-5A72-1BEC4AF7A9D7}"/>
              </a:ext>
            </a:extLst>
          </p:cNvPr>
          <p:cNvCxnSpPr>
            <a:cxnSpLocks/>
          </p:cNvCxnSpPr>
          <p:nvPr/>
        </p:nvCxnSpPr>
        <p:spPr>
          <a:xfrm>
            <a:off x="7378211" y="426289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2E7DEE3-E3F9-11D8-ED31-0B0545745865}"/>
              </a:ext>
            </a:extLst>
          </p:cNvPr>
          <p:cNvCxnSpPr>
            <a:cxnSpLocks/>
          </p:cNvCxnSpPr>
          <p:nvPr/>
        </p:nvCxnSpPr>
        <p:spPr>
          <a:xfrm>
            <a:off x="7368461" y="54802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0FFB884-8412-5858-A93C-49A0686B901E}"/>
              </a:ext>
            </a:extLst>
          </p:cNvPr>
          <p:cNvCxnSpPr>
            <a:cxnSpLocks/>
          </p:cNvCxnSpPr>
          <p:nvPr/>
        </p:nvCxnSpPr>
        <p:spPr>
          <a:xfrm>
            <a:off x="8348625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19C565D-E266-6A80-0F27-A4F649D16DB4}"/>
              </a:ext>
            </a:extLst>
          </p:cNvPr>
          <p:cNvCxnSpPr>
            <a:cxnSpLocks/>
          </p:cNvCxnSpPr>
          <p:nvPr/>
        </p:nvCxnSpPr>
        <p:spPr>
          <a:xfrm>
            <a:off x="8338875" y="426289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76D062F-42B7-6145-B258-450C0E1179FC}"/>
              </a:ext>
            </a:extLst>
          </p:cNvPr>
          <p:cNvCxnSpPr>
            <a:cxnSpLocks/>
          </p:cNvCxnSpPr>
          <p:nvPr/>
        </p:nvCxnSpPr>
        <p:spPr>
          <a:xfrm>
            <a:off x="8329125" y="54802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493247-1ECE-0788-040F-47B667529B44}"/>
              </a:ext>
            </a:extLst>
          </p:cNvPr>
          <p:cNvCxnSpPr>
            <a:cxnSpLocks/>
          </p:cNvCxnSpPr>
          <p:nvPr/>
        </p:nvCxnSpPr>
        <p:spPr>
          <a:xfrm>
            <a:off x="1085233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DB8F5C3-A971-7667-7BB5-D7C65FF16DF0}"/>
              </a:ext>
            </a:extLst>
          </p:cNvPr>
          <p:cNvCxnSpPr>
            <a:cxnSpLocks/>
          </p:cNvCxnSpPr>
          <p:nvPr/>
        </p:nvCxnSpPr>
        <p:spPr>
          <a:xfrm>
            <a:off x="10842589" y="425177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F791BF6-66C8-1DA1-AE16-A85CCF03D2BA}"/>
              </a:ext>
            </a:extLst>
          </p:cNvPr>
          <p:cNvCxnSpPr>
            <a:cxnSpLocks/>
          </p:cNvCxnSpPr>
          <p:nvPr/>
        </p:nvCxnSpPr>
        <p:spPr>
          <a:xfrm>
            <a:off x="10832839" y="546908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0B5DCFB-9EFF-F23F-8F88-15437F95D992}"/>
              </a:ext>
            </a:extLst>
          </p:cNvPr>
          <p:cNvSpPr txBox="1"/>
          <p:nvPr/>
        </p:nvSpPr>
        <p:spPr>
          <a:xfrm>
            <a:off x="846041" y="509380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182B101-84D4-85B8-2F9D-055A817EC3EA}"/>
              </a:ext>
            </a:extLst>
          </p:cNvPr>
          <p:cNvSpPr txBox="1"/>
          <p:nvPr/>
        </p:nvSpPr>
        <p:spPr>
          <a:xfrm>
            <a:off x="844494" y="628389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10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100109" y="783771"/>
            <a:ext cx="309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Odd or even?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9D8CE-0F25-23B1-6202-36721EDE1DE2}"/>
              </a:ext>
            </a:extLst>
          </p:cNvPr>
          <p:cNvSpPr txBox="1"/>
          <p:nvPr/>
        </p:nvSpPr>
        <p:spPr>
          <a:xfrm>
            <a:off x="10464942" y="13069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AC0C7B-1D99-A9AF-9831-BE1AA341DCA1}"/>
              </a:ext>
            </a:extLst>
          </p:cNvPr>
          <p:cNvSpPr/>
          <p:nvPr/>
        </p:nvSpPr>
        <p:spPr>
          <a:xfrm>
            <a:off x="620486" y="2002971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07560-AEC8-028F-96BE-F45C66103AD6}"/>
              </a:ext>
            </a:extLst>
          </p:cNvPr>
          <p:cNvSpPr/>
          <p:nvPr/>
        </p:nvSpPr>
        <p:spPr>
          <a:xfrm>
            <a:off x="6180186" y="2014877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07D0B-14FE-7492-F5D9-C019DCF99087}"/>
              </a:ext>
            </a:extLst>
          </p:cNvPr>
          <p:cNvSpPr txBox="1"/>
          <p:nvPr/>
        </p:nvSpPr>
        <p:spPr>
          <a:xfrm>
            <a:off x="2983016" y="212289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C3518-FE2F-7E85-0A10-6F462F2714BC}"/>
              </a:ext>
            </a:extLst>
          </p:cNvPr>
          <p:cNvSpPr txBox="1"/>
          <p:nvPr/>
        </p:nvSpPr>
        <p:spPr>
          <a:xfrm>
            <a:off x="8730673" y="21228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Even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2B3DD-F96A-A493-CB77-837AA7EAC377}"/>
              </a:ext>
            </a:extLst>
          </p:cNvPr>
          <p:cNvSpPr/>
          <p:nvPr/>
        </p:nvSpPr>
        <p:spPr>
          <a:xfrm>
            <a:off x="1238429" y="1225974"/>
            <a:ext cx="359228" cy="359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677757D-29E4-0E7D-DD7E-4A23E986E466}"/>
              </a:ext>
            </a:extLst>
          </p:cNvPr>
          <p:cNvGrpSpPr/>
          <p:nvPr/>
        </p:nvGrpSpPr>
        <p:grpSpPr>
          <a:xfrm>
            <a:off x="4996121" y="1267824"/>
            <a:ext cx="718456" cy="359228"/>
            <a:chOff x="1981561" y="1255245"/>
            <a:chExt cx="718456" cy="3592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45B193-CDD9-F21B-0E92-C146A402A190}"/>
                </a:ext>
              </a:extLst>
            </p:cNvPr>
            <p:cNvSpPr/>
            <p:nvPr/>
          </p:nvSpPr>
          <p:spPr>
            <a:xfrm>
              <a:off x="1981561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A4CECD-7A88-3D22-3750-6D3C2D72C78A}"/>
                </a:ext>
              </a:extLst>
            </p:cNvPr>
            <p:cNvSpPr/>
            <p:nvPr/>
          </p:nvSpPr>
          <p:spPr>
            <a:xfrm>
              <a:off x="2340789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3E557E-3DC0-5122-20DF-D1C28807D35A}"/>
              </a:ext>
            </a:extLst>
          </p:cNvPr>
          <p:cNvGrpSpPr/>
          <p:nvPr/>
        </p:nvGrpSpPr>
        <p:grpSpPr>
          <a:xfrm>
            <a:off x="2938577" y="869319"/>
            <a:ext cx="718456" cy="718456"/>
            <a:chOff x="3516806" y="5489062"/>
            <a:chExt cx="718456" cy="7184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EB6E1-ECEA-5823-DFB1-8AC33B156317}"/>
                </a:ext>
              </a:extLst>
            </p:cNvPr>
            <p:cNvSpPr/>
            <p:nvPr/>
          </p:nvSpPr>
          <p:spPr>
            <a:xfrm>
              <a:off x="3516806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459F7D-7D55-5860-0AC0-9538C97B2EB7}"/>
                </a:ext>
              </a:extLst>
            </p:cNvPr>
            <p:cNvSpPr/>
            <p:nvPr/>
          </p:nvSpPr>
          <p:spPr>
            <a:xfrm>
              <a:off x="3876034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1261C4-0B1D-466F-17D0-9AF60D19A5CF}"/>
                </a:ext>
              </a:extLst>
            </p:cNvPr>
            <p:cNvSpPr/>
            <p:nvPr/>
          </p:nvSpPr>
          <p:spPr>
            <a:xfrm>
              <a:off x="3876034" y="5489062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24CBC9D-E907-B967-A721-D33EB62A13D2}"/>
              </a:ext>
            </a:extLst>
          </p:cNvPr>
          <p:cNvGrpSpPr/>
          <p:nvPr/>
        </p:nvGrpSpPr>
        <p:grpSpPr>
          <a:xfrm>
            <a:off x="1959936" y="891905"/>
            <a:ext cx="718456" cy="718456"/>
            <a:chOff x="4567281" y="5506721"/>
            <a:chExt cx="718456" cy="7184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3F04F-4DE9-2B98-6A21-5877A3930090}"/>
                </a:ext>
              </a:extLst>
            </p:cNvPr>
            <p:cNvSpPr/>
            <p:nvPr/>
          </p:nvSpPr>
          <p:spPr>
            <a:xfrm>
              <a:off x="4567281" y="586594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879AD7-F0E8-2AE5-7196-A420852B8999}"/>
                </a:ext>
              </a:extLst>
            </p:cNvPr>
            <p:cNvSpPr/>
            <p:nvPr/>
          </p:nvSpPr>
          <p:spPr>
            <a:xfrm>
              <a:off x="4926509" y="586594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E5AA1-1822-7B55-8A0C-DD26DE086317}"/>
                </a:ext>
              </a:extLst>
            </p:cNvPr>
            <p:cNvSpPr/>
            <p:nvPr/>
          </p:nvSpPr>
          <p:spPr>
            <a:xfrm>
              <a:off x="4926509" y="5506721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5F111F-E385-5272-C297-422E6F7A7713}"/>
                </a:ext>
              </a:extLst>
            </p:cNvPr>
            <p:cNvSpPr/>
            <p:nvPr/>
          </p:nvSpPr>
          <p:spPr>
            <a:xfrm>
              <a:off x="4567281" y="550768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35338DB-E469-2A3D-7D60-F45E45FD4397}"/>
              </a:ext>
            </a:extLst>
          </p:cNvPr>
          <p:cNvGrpSpPr/>
          <p:nvPr/>
        </p:nvGrpSpPr>
        <p:grpSpPr>
          <a:xfrm>
            <a:off x="7001726" y="524453"/>
            <a:ext cx="718456" cy="1077684"/>
            <a:chOff x="5001976" y="507518"/>
            <a:chExt cx="718456" cy="107768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07E93C-4326-812E-0E38-595D86759E23}"/>
                </a:ext>
              </a:extLst>
            </p:cNvPr>
            <p:cNvSpPr/>
            <p:nvPr/>
          </p:nvSpPr>
          <p:spPr>
            <a:xfrm>
              <a:off x="5001976" y="122597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AC96A7-0354-9B6A-37A9-9DB641003D89}"/>
                </a:ext>
              </a:extLst>
            </p:cNvPr>
            <p:cNvSpPr/>
            <p:nvPr/>
          </p:nvSpPr>
          <p:spPr>
            <a:xfrm>
              <a:off x="5361204" y="122597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F37BCD-FFB0-D55E-8131-14535A623EAC}"/>
                </a:ext>
              </a:extLst>
            </p:cNvPr>
            <p:cNvSpPr/>
            <p:nvPr/>
          </p:nvSpPr>
          <p:spPr>
            <a:xfrm>
              <a:off x="5361204" y="866746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AA9FDE7-EE85-EF7F-6306-FCF7D5A3F836}"/>
                </a:ext>
              </a:extLst>
            </p:cNvPr>
            <p:cNvSpPr/>
            <p:nvPr/>
          </p:nvSpPr>
          <p:spPr>
            <a:xfrm>
              <a:off x="5001976" y="86771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DA2F92-7A2F-3DD8-4BA2-4BEEBA144ED6}"/>
                </a:ext>
              </a:extLst>
            </p:cNvPr>
            <p:cNvSpPr/>
            <p:nvPr/>
          </p:nvSpPr>
          <p:spPr>
            <a:xfrm>
              <a:off x="5353401" y="50751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15C538B-EBB7-DEAC-60C8-CC0BEF44A589}"/>
              </a:ext>
            </a:extLst>
          </p:cNvPr>
          <p:cNvGrpSpPr/>
          <p:nvPr/>
        </p:nvGrpSpPr>
        <p:grpSpPr>
          <a:xfrm>
            <a:off x="5988420" y="536789"/>
            <a:ext cx="718456" cy="1077684"/>
            <a:chOff x="6033627" y="536789"/>
            <a:chExt cx="718456" cy="107768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EC51C3-102E-CB73-6331-7843081DB5C2}"/>
                </a:ext>
              </a:extLst>
            </p:cNvPr>
            <p:cNvSpPr/>
            <p:nvPr/>
          </p:nvSpPr>
          <p:spPr>
            <a:xfrm>
              <a:off x="6033627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782A52-4AC8-F659-0B15-D647F774AC82}"/>
                </a:ext>
              </a:extLst>
            </p:cNvPr>
            <p:cNvSpPr/>
            <p:nvPr/>
          </p:nvSpPr>
          <p:spPr>
            <a:xfrm>
              <a:off x="6392855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8843BE-3554-AD35-6AD9-8749117616E9}"/>
                </a:ext>
              </a:extLst>
            </p:cNvPr>
            <p:cNvSpPr/>
            <p:nvPr/>
          </p:nvSpPr>
          <p:spPr>
            <a:xfrm>
              <a:off x="6392855" y="896017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47E7F5-DE8C-26A8-4EEC-06FA92A78819}"/>
                </a:ext>
              </a:extLst>
            </p:cNvPr>
            <p:cNvSpPr/>
            <p:nvPr/>
          </p:nvSpPr>
          <p:spPr>
            <a:xfrm>
              <a:off x="6033627" y="89698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B64EA0-4A07-FBCA-87E2-66F0E308B51C}"/>
                </a:ext>
              </a:extLst>
            </p:cNvPr>
            <p:cNvSpPr/>
            <p:nvPr/>
          </p:nvSpPr>
          <p:spPr>
            <a:xfrm>
              <a:off x="6385052" y="53678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301B15-BCA5-DD84-BB1B-7E89C0B89345}"/>
                </a:ext>
              </a:extLst>
            </p:cNvPr>
            <p:cNvSpPr/>
            <p:nvPr/>
          </p:nvSpPr>
          <p:spPr>
            <a:xfrm>
              <a:off x="6033627" y="53678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52DB61B-42B3-F85D-B3DC-378C09759C03}"/>
              </a:ext>
            </a:extLst>
          </p:cNvPr>
          <p:cNvGrpSpPr/>
          <p:nvPr/>
        </p:nvGrpSpPr>
        <p:grpSpPr>
          <a:xfrm>
            <a:off x="3992880" y="169578"/>
            <a:ext cx="721539" cy="1444653"/>
            <a:chOff x="7793085" y="4785604"/>
            <a:chExt cx="721539" cy="144465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9D6FCA-411F-BC5C-1819-A3804AEDFC0C}"/>
                </a:ext>
              </a:extLst>
            </p:cNvPr>
            <p:cNvSpPr/>
            <p:nvPr/>
          </p:nvSpPr>
          <p:spPr>
            <a:xfrm>
              <a:off x="7793085" y="587102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B2B1BF-679F-1D4E-1E23-F29262973B90}"/>
                </a:ext>
              </a:extLst>
            </p:cNvPr>
            <p:cNvSpPr/>
            <p:nvPr/>
          </p:nvSpPr>
          <p:spPr>
            <a:xfrm>
              <a:off x="8152313" y="587102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2A17DE-9197-CD2D-5FDD-92C615092B9C}"/>
                </a:ext>
              </a:extLst>
            </p:cNvPr>
            <p:cNvSpPr/>
            <p:nvPr/>
          </p:nvSpPr>
          <p:spPr>
            <a:xfrm>
              <a:off x="8152313" y="5511801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388AD59-3144-7050-D87F-9ADA5E8377D0}"/>
                </a:ext>
              </a:extLst>
            </p:cNvPr>
            <p:cNvSpPr/>
            <p:nvPr/>
          </p:nvSpPr>
          <p:spPr>
            <a:xfrm>
              <a:off x="7793085" y="551276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885C270-9E4D-23E0-14DE-C5592B3F9FF8}"/>
                </a:ext>
              </a:extLst>
            </p:cNvPr>
            <p:cNvSpPr/>
            <p:nvPr/>
          </p:nvSpPr>
          <p:spPr>
            <a:xfrm>
              <a:off x="8155396" y="515257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96EAC43-680B-B271-68D9-676A9E3FFED8}"/>
                </a:ext>
              </a:extLst>
            </p:cNvPr>
            <p:cNvSpPr/>
            <p:nvPr/>
          </p:nvSpPr>
          <p:spPr>
            <a:xfrm>
              <a:off x="7793085" y="515257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777AA2-2F78-08BF-6BEB-22EA0CF80297}"/>
                </a:ext>
              </a:extLst>
            </p:cNvPr>
            <p:cNvSpPr/>
            <p:nvPr/>
          </p:nvSpPr>
          <p:spPr>
            <a:xfrm>
              <a:off x="8152313" y="478560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51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7487 -1.11111E-6 C 0.10833 -1.11111E-6 0.14974 0.05903 0.14974 0.10695 L 0.14974 0.2141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7722 2.59259E-6 C 0.40131 2.59259E-6 0.55443 0.07268 0.55443 0.13194 L 0.55443 0.2641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7 L -0.00377 -0.00047 C -0.00521 -0.00047 -0.0069 0.10208 -0.0069 0.18541 L -0.0069 0.3715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L 0.15352 -2.59259E-6 C 0.2224 -2.59259E-6 0.30729 0.14051 0.30729 0.25463 L 0.30729 0.5094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20508 -1.11111E-6 C 0.29701 -1.11111E-6 0.41029 0.1125 0.41029 0.20394 L 0.41029 0.40787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14453 -2.96296E-6 C 0.20925 -2.96296E-6 0.2892 0.18264 0.2892 0.33102 L 0.2892 0.6620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16667 -1.11111E-6 C -0.24141 -1.11111E-6 -0.33334 0.16597 -0.33334 0.30116 L -0.33334 0.602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20</a:t>
            </a:r>
            <a:endParaRPr lang="en-GB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519422" y="728664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82724" y="75106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40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60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80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100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50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1B6E-5A9F-64FF-885F-231DCECF7FCD}"/>
              </a:ext>
            </a:extLst>
          </p:cNvPr>
          <p:cNvSpPr txBox="1"/>
          <p:nvPr/>
        </p:nvSpPr>
        <p:spPr>
          <a:xfrm>
            <a:off x="562649" y="215857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E540B-4D22-8B52-C6A8-8F8C4E0095E3}"/>
              </a:ext>
            </a:extLst>
          </p:cNvPr>
          <p:cNvSpPr txBox="1"/>
          <p:nvPr/>
        </p:nvSpPr>
        <p:spPr>
          <a:xfrm>
            <a:off x="3225951" y="2180982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ACEDA-F61E-116E-1F3C-201DEC003154}"/>
              </a:ext>
            </a:extLst>
          </p:cNvPr>
          <p:cNvSpPr txBox="1"/>
          <p:nvPr/>
        </p:nvSpPr>
        <p:spPr>
          <a:xfrm>
            <a:off x="523260" y="349707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78A4D-AB41-27A8-C7E5-4A334959F09E}"/>
              </a:ext>
            </a:extLst>
          </p:cNvPr>
          <p:cNvSpPr txBox="1"/>
          <p:nvPr/>
        </p:nvSpPr>
        <p:spPr>
          <a:xfrm>
            <a:off x="3186562" y="3519482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3FD8D-DC7B-73FF-073E-C3B3A14F0D43}"/>
              </a:ext>
            </a:extLst>
          </p:cNvPr>
          <p:cNvSpPr txBox="1"/>
          <p:nvPr/>
        </p:nvSpPr>
        <p:spPr>
          <a:xfrm>
            <a:off x="566487" y="4926992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7025C-214C-B1E4-A9CC-1902060F9FC8}"/>
              </a:ext>
            </a:extLst>
          </p:cNvPr>
          <p:cNvSpPr txBox="1"/>
          <p:nvPr/>
        </p:nvSpPr>
        <p:spPr>
          <a:xfrm>
            <a:off x="3229789" y="4949396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</p:spTree>
    <p:extLst>
      <p:ext uri="{BB962C8B-B14F-4D97-AF65-F5344CB8AC3E}">
        <p14:creationId xmlns:p14="http://schemas.microsoft.com/office/powerpoint/2010/main" val="26677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26" grpId="0" animBg="1"/>
      <p:bldP spid="31" grpId="0" animBg="1"/>
      <p:bldP spid="36" grpId="0" animBg="1"/>
      <p:bldP spid="41" grpId="0" animBg="1"/>
      <p:bldP spid="65" grpId="0" animBg="1"/>
      <p:bldP spid="106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012786" y="226447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26</a:t>
            </a:r>
            <a:endParaRPr lang="en-GB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447191" y="261841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787827" y="262553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11137" y="1858983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074439" y="1881387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E494D9-C001-E294-CEBF-4C670F18818F}"/>
              </a:ext>
            </a:extLst>
          </p:cNvPr>
          <p:cNvSpPr/>
          <p:nvPr/>
        </p:nvSpPr>
        <p:spPr>
          <a:xfrm>
            <a:off x="2026077" y="366744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260</a:t>
            </a:r>
            <a:endParaRPr lang="en-GB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2948E2-A2F6-C139-86FF-B4FE08F6A79E}"/>
              </a:ext>
            </a:extLst>
          </p:cNvPr>
          <p:cNvCxnSpPr>
            <a:stCxn id="3" idx="2"/>
          </p:cNvCxnSpPr>
          <p:nvPr/>
        </p:nvCxnSpPr>
        <p:spPr>
          <a:xfrm flipH="1" flipV="1">
            <a:off x="1460482" y="402139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ADFE6D-440C-AB98-F138-E27A9982260B}"/>
              </a:ext>
            </a:extLst>
          </p:cNvPr>
          <p:cNvCxnSpPr>
            <a:cxnSpLocks/>
          </p:cNvCxnSpPr>
          <p:nvPr/>
        </p:nvCxnSpPr>
        <p:spPr>
          <a:xfrm>
            <a:off x="2801118" y="402850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13910A-A640-5873-178D-0579674A9CD8}"/>
              </a:ext>
            </a:extLst>
          </p:cNvPr>
          <p:cNvSpPr txBox="1"/>
          <p:nvPr/>
        </p:nvSpPr>
        <p:spPr>
          <a:xfrm>
            <a:off x="424428" y="3261954"/>
            <a:ext cx="204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FCF27-BDDD-E5C8-FF02-3B86AF7905A7}"/>
              </a:ext>
            </a:extLst>
          </p:cNvPr>
          <p:cNvSpPr txBox="1"/>
          <p:nvPr/>
        </p:nvSpPr>
        <p:spPr>
          <a:xfrm>
            <a:off x="3087730" y="328435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A586B4-68FF-A112-3FA0-3F4F8CC9A783}"/>
              </a:ext>
            </a:extLst>
          </p:cNvPr>
          <p:cNvSpPr/>
          <p:nvPr/>
        </p:nvSpPr>
        <p:spPr>
          <a:xfrm>
            <a:off x="2026077" y="504411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2600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6FF4E7-B5A2-F45F-7D0A-402F380DF00A}"/>
              </a:ext>
            </a:extLst>
          </p:cNvPr>
          <p:cNvCxnSpPr>
            <a:stCxn id="8" idx="2"/>
          </p:cNvCxnSpPr>
          <p:nvPr/>
        </p:nvCxnSpPr>
        <p:spPr>
          <a:xfrm flipH="1" flipV="1">
            <a:off x="1460482" y="5398057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51F4E7-18AB-FE13-FAEF-AE17220CC2BF}"/>
              </a:ext>
            </a:extLst>
          </p:cNvPr>
          <p:cNvCxnSpPr>
            <a:cxnSpLocks/>
          </p:cNvCxnSpPr>
          <p:nvPr/>
        </p:nvCxnSpPr>
        <p:spPr>
          <a:xfrm>
            <a:off x="2801118" y="5405170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59EA29-93D1-0E3E-3420-E4B3F790C047}"/>
              </a:ext>
            </a:extLst>
          </p:cNvPr>
          <p:cNvSpPr txBox="1"/>
          <p:nvPr/>
        </p:nvSpPr>
        <p:spPr>
          <a:xfrm>
            <a:off x="424428" y="4638621"/>
            <a:ext cx="2136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C96D57-3EAA-EAB6-D4B3-C4E8C0E29175}"/>
              </a:ext>
            </a:extLst>
          </p:cNvPr>
          <p:cNvSpPr txBox="1"/>
          <p:nvPr/>
        </p:nvSpPr>
        <p:spPr>
          <a:xfrm>
            <a:off x="3087730" y="4661025"/>
            <a:ext cx="181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BB1090-4FA3-B28C-611A-B88A5E0187C0}"/>
              </a:ext>
            </a:extLst>
          </p:cNvPr>
          <p:cNvSpPr/>
          <p:nvPr/>
        </p:nvSpPr>
        <p:spPr>
          <a:xfrm>
            <a:off x="6743710" y="236219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87</a:t>
            </a:r>
            <a:endParaRPr lang="en-GB" sz="1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3FCB43-ED6E-16DB-3264-D0002E148F67}"/>
              </a:ext>
            </a:extLst>
          </p:cNvPr>
          <p:cNvCxnSpPr>
            <a:stCxn id="21" idx="2"/>
          </p:cNvCxnSpPr>
          <p:nvPr/>
        </p:nvCxnSpPr>
        <p:spPr>
          <a:xfrm flipH="1" flipV="1">
            <a:off x="6178115" y="2716136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C715C4-E8D8-BAB5-C49E-A60B22775171}"/>
              </a:ext>
            </a:extLst>
          </p:cNvPr>
          <p:cNvCxnSpPr>
            <a:cxnSpLocks/>
          </p:cNvCxnSpPr>
          <p:nvPr/>
        </p:nvCxnSpPr>
        <p:spPr>
          <a:xfrm>
            <a:off x="7518751" y="2723249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24B23E-C09B-9790-CFFC-7E6623D1F6D5}"/>
              </a:ext>
            </a:extLst>
          </p:cNvPr>
          <p:cNvSpPr txBox="1"/>
          <p:nvPr/>
        </p:nvSpPr>
        <p:spPr>
          <a:xfrm>
            <a:off x="5142061" y="1956700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C0E9C-0D71-DBA8-065B-672448B2FF66}"/>
              </a:ext>
            </a:extLst>
          </p:cNvPr>
          <p:cNvSpPr txBox="1"/>
          <p:nvPr/>
        </p:nvSpPr>
        <p:spPr>
          <a:xfrm>
            <a:off x="7805363" y="1979104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9CD5CD-7490-0ED9-0EBB-7831F2A5B54E}"/>
              </a:ext>
            </a:extLst>
          </p:cNvPr>
          <p:cNvSpPr/>
          <p:nvPr/>
        </p:nvSpPr>
        <p:spPr>
          <a:xfrm>
            <a:off x="6757001" y="376516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870</a:t>
            </a:r>
            <a:endParaRPr lang="en-GB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178C6A-FDC2-2632-172D-4306065518A4}"/>
              </a:ext>
            </a:extLst>
          </p:cNvPr>
          <p:cNvCxnSpPr>
            <a:stCxn id="29" idx="2"/>
          </p:cNvCxnSpPr>
          <p:nvPr/>
        </p:nvCxnSpPr>
        <p:spPr>
          <a:xfrm flipH="1" flipV="1">
            <a:off x="6191406" y="4119107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0FE204-123D-C6B5-441D-A2877A863D4C}"/>
              </a:ext>
            </a:extLst>
          </p:cNvPr>
          <p:cNvCxnSpPr>
            <a:cxnSpLocks/>
          </p:cNvCxnSpPr>
          <p:nvPr/>
        </p:nvCxnSpPr>
        <p:spPr>
          <a:xfrm>
            <a:off x="7532042" y="4126220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FF62C90-565F-5A6D-E7AC-534B2F55A11B}"/>
              </a:ext>
            </a:extLst>
          </p:cNvPr>
          <p:cNvSpPr txBox="1"/>
          <p:nvPr/>
        </p:nvSpPr>
        <p:spPr>
          <a:xfrm>
            <a:off x="5155352" y="3359671"/>
            <a:ext cx="204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54DA45-B84A-FF6C-ECE5-0837FAD5B568}"/>
              </a:ext>
            </a:extLst>
          </p:cNvPr>
          <p:cNvSpPr txBox="1"/>
          <p:nvPr/>
        </p:nvSpPr>
        <p:spPr>
          <a:xfrm>
            <a:off x="7818654" y="3382075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11BB7C-4752-5D2B-AA54-C76829E47199}"/>
              </a:ext>
            </a:extLst>
          </p:cNvPr>
          <p:cNvSpPr/>
          <p:nvPr/>
        </p:nvSpPr>
        <p:spPr>
          <a:xfrm>
            <a:off x="6757001" y="514183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8700</a:t>
            </a:r>
            <a:endParaRPr lang="en-GB" sz="14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917A60-A314-F3C9-75E9-738E5722613C}"/>
              </a:ext>
            </a:extLst>
          </p:cNvPr>
          <p:cNvCxnSpPr>
            <a:stCxn id="40" idx="2"/>
          </p:cNvCxnSpPr>
          <p:nvPr/>
        </p:nvCxnSpPr>
        <p:spPr>
          <a:xfrm flipH="1" flipV="1">
            <a:off x="6191406" y="549577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6AA432-D9BC-AFEE-E72A-BCCC88C3C0F1}"/>
              </a:ext>
            </a:extLst>
          </p:cNvPr>
          <p:cNvCxnSpPr>
            <a:cxnSpLocks/>
          </p:cNvCxnSpPr>
          <p:nvPr/>
        </p:nvCxnSpPr>
        <p:spPr>
          <a:xfrm>
            <a:off x="7532042" y="550288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50AA48-9E93-A89B-5A2E-0C28078A6B8F}"/>
              </a:ext>
            </a:extLst>
          </p:cNvPr>
          <p:cNvSpPr txBox="1"/>
          <p:nvPr/>
        </p:nvSpPr>
        <p:spPr>
          <a:xfrm>
            <a:off x="5155352" y="4736338"/>
            <a:ext cx="2136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C74DEB-7BE5-6935-0CE7-1127B1A7B649}"/>
              </a:ext>
            </a:extLst>
          </p:cNvPr>
          <p:cNvSpPr txBox="1"/>
          <p:nvPr/>
        </p:nvSpPr>
        <p:spPr>
          <a:xfrm>
            <a:off x="7818654" y="4758742"/>
            <a:ext cx="181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1000</a:t>
            </a:r>
          </a:p>
        </p:txBody>
      </p:sp>
    </p:spTree>
    <p:extLst>
      <p:ext uri="{BB962C8B-B14F-4D97-AF65-F5344CB8AC3E}">
        <p14:creationId xmlns:p14="http://schemas.microsoft.com/office/powerpoint/2010/main" val="42311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3" grpId="0" animBg="1"/>
      <p:bldP spid="6" grpId="0"/>
      <p:bldP spid="7" grpId="0"/>
      <p:bldP spid="8" grpId="0" animBg="1"/>
      <p:bldP spid="19" grpId="0"/>
      <p:bldP spid="20" grpId="0"/>
      <p:bldP spid="21" grpId="0" animBg="1"/>
      <p:bldP spid="24" grpId="0"/>
      <p:bldP spid="25" grpId="0"/>
      <p:bldP spid="29" grpId="0" animBg="1"/>
      <p:bldP spid="35" grpId="0"/>
      <p:bldP spid="39" grpId="0"/>
      <p:bldP spid="40" grpId="0" animBg="1"/>
      <p:bldP spid="46" grpId="0"/>
      <p:bldP spid="47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717309" y="1383582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10?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</p:spTree>
    <p:extLst>
      <p:ext uri="{BB962C8B-B14F-4D97-AF65-F5344CB8AC3E}">
        <p14:creationId xmlns:p14="http://schemas.microsoft.com/office/powerpoint/2010/main" val="35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593877" y="1383582"/>
            <a:ext cx="15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100?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1kg</a:t>
            </a:r>
          </a:p>
        </p:txBody>
      </p:sp>
    </p:spTree>
    <p:extLst>
      <p:ext uri="{BB962C8B-B14F-4D97-AF65-F5344CB8AC3E}">
        <p14:creationId xmlns:p14="http://schemas.microsoft.com/office/powerpoint/2010/main" val="18284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10?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267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100?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1kg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1kg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1kg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3734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40953" y="783771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086716" y="1383582"/>
            <a:ext cx="406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multiple of 100 is it closest to?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002094"/>
              </p:ext>
            </p:extLst>
          </p:nvPr>
        </p:nvGraphicFramePr>
        <p:xfrm>
          <a:off x="294640" y="1383582"/>
          <a:ext cx="11897360" cy="505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2947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8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1000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431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B705B7-4584-D9BB-F078-66210ED97AC2}"/>
              </a:ext>
            </a:extLst>
          </p:cNvPr>
          <p:cNvSpPr/>
          <p:nvPr/>
        </p:nvSpPr>
        <p:spPr>
          <a:xfrm>
            <a:off x="3894080" y="5918094"/>
            <a:ext cx="1986560" cy="648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829245" y="1383582"/>
            <a:ext cx="2319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is the nearest</a:t>
            </a:r>
          </a:p>
          <a:p>
            <a:pPr algn="r"/>
            <a:r>
              <a:rPr lang="en-GB" b="1" i="1" dirty="0"/>
              <a:t>100ml it is closest</a:t>
            </a:r>
          </a:p>
          <a:p>
            <a:pPr algn="r"/>
            <a:r>
              <a:rPr lang="en-GB" b="1" i="1" dirty="0"/>
              <a:t>to?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B39B2C-1309-A61B-A38F-91249319FF08}"/>
              </a:ext>
            </a:extLst>
          </p:cNvPr>
          <p:cNvGrpSpPr/>
          <p:nvPr/>
        </p:nvGrpSpPr>
        <p:grpSpPr>
          <a:xfrm>
            <a:off x="3852113" y="1491657"/>
            <a:ext cx="1986560" cy="5074759"/>
            <a:chOff x="2239824" y="393700"/>
            <a:chExt cx="2628900" cy="637643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BAE42A-FDE1-665C-9FC6-B44AFB4105B5}"/>
                </a:ext>
              </a:extLst>
            </p:cNvPr>
            <p:cNvSpPr/>
            <p:nvPr/>
          </p:nvSpPr>
          <p:spPr>
            <a:xfrm>
              <a:off x="2239824" y="1752914"/>
              <a:ext cx="2628900" cy="5017218"/>
            </a:xfrm>
            <a:custGeom>
              <a:avLst/>
              <a:gdLst>
                <a:gd name="connsiteX0" fmla="*/ 641346 w 2628900"/>
                <a:gd name="connsiteY0" fmla="*/ 0 h 5017218"/>
                <a:gd name="connsiteX1" fmla="*/ 1987554 w 2628900"/>
                <a:gd name="connsiteY1" fmla="*/ 0 h 5017218"/>
                <a:gd name="connsiteX2" fmla="*/ 2628900 w 2628900"/>
                <a:gd name="connsiteY2" fmla="*/ 641346 h 5017218"/>
                <a:gd name="connsiteX3" fmla="*/ 2628900 w 2628900"/>
                <a:gd name="connsiteY3" fmla="*/ 1556468 h 5017218"/>
                <a:gd name="connsiteX4" fmla="*/ 2557878 w 2628900"/>
                <a:gd name="connsiteY4" fmla="*/ 1556468 h 5017218"/>
                <a:gd name="connsiteX5" fmla="*/ 2234028 w 2628900"/>
                <a:gd name="connsiteY5" fmla="*/ 1880318 h 5017218"/>
                <a:gd name="connsiteX6" fmla="*/ 2557878 w 2628900"/>
                <a:gd name="connsiteY6" fmla="*/ 2204168 h 5017218"/>
                <a:gd name="connsiteX7" fmla="*/ 2628900 w 2628900"/>
                <a:gd name="connsiteY7" fmla="*/ 2204168 h 5017218"/>
                <a:gd name="connsiteX8" fmla="*/ 2628900 w 2628900"/>
                <a:gd name="connsiteY8" fmla="*/ 5017218 h 5017218"/>
                <a:gd name="connsiteX9" fmla="*/ 0 w 2628900"/>
                <a:gd name="connsiteY9" fmla="*/ 5017218 h 5017218"/>
                <a:gd name="connsiteX10" fmla="*/ 0 w 2628900"/>
                <a:gd name="connsiteY10" fmla="*/ 2204168 h 5017218"/>
                <a:gd name="connsiteX11" fmla="*/ 36374 w 2628900"/>
                <a:gd name="connsiteY11" fmla="*/ 2204168 h 5017218"/>
                <a:gd name="connsiteX12" fmla="*/ 360224 w 2628900"/>
                <a:gd name="connsiteY12" fmla="*/ 1880318 h 5017218"/>
                <a:gd name="connsiteX13" fmla="*/ 36374 w 2628900"/>
                <a:gd name="connsiteY13" fmla="*/ 1556468 h 5017218"/>
                <a:gd name="connsiteX14" fmla="*/ 0 w 2628900"/>
                <a:gd name="connsiteY14" fmla="*/ 1556468 h 5017218"/>
                <a:gd name="connsiteX15" fmla="*/ 0 w 2628900"/>
                <a:gd name="connsiteY15" fmla="*/ 641346 h 5017218"/>
                <a:gd name="connsiteX16" fmla="*/ 641346 w 2628900"/>
                <a:gd name="connsiteY16" fmla="*/ 0 h 501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8900" h="5017218">
                  <a:moveTo>
                    <a:pt x="641346" y="0"/>
                  </a:moveTo>
                  <a:lnTo>
                    <a:pt x="1987554" y="0"/>
                  </a:lnTo>
                  <a:cubicBezTo>
                    <a:pt x="2341760" y="0"/>
                    <a:pt x="2628900" y="287140"/>
                    <a:pt x="2628900" y="641346"/>
                  </a:cubicBezTo>
                  <a:lnTo>
                    <a:pt x="2628900" y="1556468"/>
                  </a:lnTo>
                  <a:lnTo>
                    <a:pt x="2557878" y="1556468"/>
                  </a:lnTo>
                  <a:cubicBezTo>
                    <a:pt x="2379021" y="1556468"/>
                    <a:pt x="2234028" y="1701461"/>
                    <a:pt x="2234028" y="1880318"/>
                  </a:cubicBezTo>
                  <a:cubicBezTo>
                    <a:pt x="2234028" y="2059175"/>
                    <a:pt x="2379021" y="2204168"/>
                    <a:pt x="2557878" y="2204168"/>
                  </a:cubicBezTo>
                  <a:lnTo>
                    <a:pt x="2628900" y="2204168"/>
                  </a:lnTo>
                  <a:lnTo>
                    <a:pt x="2628900" y="5017218"/>
                  </a:lnTo>
                  <a:lnTo>
                    <a:pt x="0" y="5017218"/>
                  </a:lnTo>
                  <a:lnTo>
                    <a:pt x="0" y="2204168"/>
                  </a:lnTo>
                  <a:lnTo>
                    <a:pt x="36374" y="2204168"/>
                  </a:lnTo>
                  <a:cubicBezTo>
                    <a:pt x="215231" y="2204168"/>
                    <a:pt x="360224" y="2059175"/>
                    <a:pt x="360224" y="1880318"/>
                  </a:cubicBezTo>
                  <a:cubicBezTo>
                    <a:pt x="360224" y="1701461"/>
                    <a:pt x="215231" y="1556468"/>
                    <a:pt x="36374" y="1556468"/>
                  </a:cubicBezTo>
                  <a:lnTo>
                    <a:pt x="0" y="1556468"/>
                  </a:lnTo>
                  <a:lnTo>
                    <a:pt x="0" y="641346"/>
                  </a:lnTo>
                  <a:cubicBezTo>
                    <a:pt x="0" y="287140"/>
                    <a:pt x="287140" y="0"/>
                    <a:pt x="641346" y="0"/>
                  </a:cubicBezTo>
                  <a:close/>
                </a:path>
              </a:pathLst>
            </a:custGeom>
            <a:no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AFCA5F-2752-50BA-132F-B78940CBD8E3}"/>
                </a:ext>
              </a:extLst>
            </p:cNvPr>
            <p:cNvSpPr/>
            <p:nvPr/>
          </p:nvSpPr>
          <p:spPr>
            <a:xfrm>
              <a:off x="2627174" y="2858532"/>
              <a:ext cx="1854200" cy="1397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478B7E-980C-993E-4C17-A3C551FE2B17}"/>
                </a:ext>
              </a:extLst>
            </p:cNvPr>
            <p:cNvSpPr/>
            <p:nvPr/>
          </p:nvSpPr>
          <p:spPr>
            <a:xfrm>
              <a:off x="2627174" y="3087132"/>
              <a:ext cx="1854200" cy="1397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ADC100F-BFAF-5AEC-A5D4-C00D670DF1B2}"/>
                </a:ext>
              </a:extLst>
            </p:cNvPr>
            <p:cNvSpPr/>
            <p:nvPr/>
          </p:nvSpPr>
          <p:spPr>
            <a:xfrm>
              <a:off x="2627174" y="953532"/>
              <a:ext cx="1854200" cy="799382"/>
            </a:xfrm>
            <a:prstGeom prst="round2SameRect">
              <a:avLst>
                <a:gd name="adj1" fmla="val 24893"/>
                <a:gd name="adj2" fmla="val 959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29B1B3-2E8B-F071-862B-4E079D2234ED}"/>
                </a:ext>
              </a:extLst>
            </p:cNvPr>
            <p:cNvSpPr/>
            <p:nvPr/>
          </p:nvSpPr>
          <p:spPr>
            <a:xfrm>
              <a:off x="2677974" y="126121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30DFBF6-E416-9D6D-CE17-6014B54F41E1}"/>
                </a:ext>
              </a:extLst>
            </p:cNvPr>
            <p:cNvSpPr/>
            <p:nvPr/>
          </p:nvSpPr>
          <p:spPr>
            <a:xfrm>
              <a:off x="2837417" y="126141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F06FBFC-B4C6-6F3F-4E27-2847C6707B4E}"/>
                </a:ext>
              </a:extLst>
            </p:cNvPr>
            <p:cNvSpPr/>
            <p:nvPr/>
          </p:nvSpPr>
          <p:spPr>
            <a:xfrm>
              <a:off x="2984160" y="1260434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061F890-8633-67F6-1408-65F38A44BAF3}"/>
                </a:ext>
              </a:extLst>
            </p:cNvPr>
            <p:cNvSpPr/>
            <p:nvPr/>
          </p:nvSpPr>
          <p:spPr>
            <a:xfrm>
              <a:off x="3130903" y="1260630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BE01BB-C693-D69D-142A-CE4A88F46E9C}"/>
                </a:ext>
              </a:extLst>
            </p:cNvPr>
            <p:cNvSpPr/>
            <p:nvPr/>
          </p:nvSpPr>
          <p:spPr>
            <a:xfrm>
              <a:off x="3277646" y="1260826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FFBAE0-D43C-3701-E538-6865AFA8CC37}"/>
                </a:ext>
              </a:extLst>
            </p:cNvPr>
            <p:cNvSpPr/>
            <p:nvPr/>
          </p:nvSpPr>
          <p:spPr>
            <a:xfrm>
              <a:off x="3424389" y="126102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647A86C-D07A-3304-2D46-A7A41D905D2E}"/>
                </a:ext>
              </a:extLst>
            </p:cNvPr>
            <p:cNvSpPr/>
            <p:nvPr/>
          </p:nvSpPr>
          <p:spPr>
            <a:xfrm>
              <a:off x="3571132" y="1259650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2A7B75-6BDA-7820-F98E-99D3E60FA7BD}"/>
                </a:ext>
              </a:extLst>
            </p:cNvPr>
            <p:cNvSpPr/>
            <p:nvPr/>
          </p:nvSpPr>
          <p:spPr>
            <a:xfrm>
              <a:off x="3717875" y="1259846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FE3A327-1580-7195-A996-73F171675CB5}"/>
                </a:ext>
              </a:extLst>
            </p:cNvPr>
            <p:cNvSpPr/>
            <p:nvPr/>
          </p:nvSpPr>
          <p:spPr>
            <a:xfrm>
              <a:off x="3864618" y="1260042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ACEB9AA-9EA3-ACA6-0E5A-7C82469A1250}"/>
                </a:ext>
              </a:extLst>
            </p:cNvPr>
            <p:cNvSpPr/>
            <p:nvPr/>
          </p:nvSpPr>
          <p:spPr>
            <a:xfrm>
              <a:off x="4011361" y="126023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2490347-F7AD-A72B-0435-A844D7CDDB25}"/>
                </a:ext>
              </a:extLst>
            </p:cNvPr>
            <p:cNvSpPr/>
            <p:nvPr/>
          </p:nvSpPr>
          <p:spPr>
            <a:xfrm>
              <a:off x="4158104" y="1259258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ADAE8F4-D8E5-CDF6-41C9-DE98D4BA0468}"/>
                </a:ext>
              </a:extLst>
            </p:cNvPr>
            <p:cNvSpPr/>
            <p:nvPr/>
          </p:nvSpPr>
          <p:spPr>
            <a:xfrm>
              <a:off x="4304852" y="1259454"/>
              <a:ext cx="109676" cy="4354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EBAFC37-9A7D-AC40-8728-A7C6C53D491D}"/>
                </a:ext>
              </a:extLst>
            </p:cNvPr>
            <p:cNvSpPr/>
            <p:nvPr/>
          </p:nvSpPr>
          <p:spPr>
            <a:xfrm>
              <a:off x="3258153" y="804519"/>
              <a:ext cx="517326" cy="2728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D9ABFBCB-1BFC-CE1A-8016-32147AE281DC}"/>
                </a:ext>
              </a:extLst>
            </p:cNvPr>
            <p:cNvSpPr/>
            <p:nvPr/>
          </p:nvSpPr>
          <p:spPr>
            <a:xfrm>
              <a:off x="3169013" y="393700"/>
              <a:ext cx="695605" cy="410819"/>
            </a:xfrm>
            <a:prstGeom prst="round2SameRect">
              <a:avLst>
                <a:gd name="adj1" fmla="val 41863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 descr="A water bottle with a lid&#10;&#10;Description automatically generated">
            <a:extLst>
              <a:ext uri="{FF2B5EF4-FFF2-40B4-BE49-F238E27FC236}">
                <a16:creationId xmlns:a16="http://schemas.microsoft.com/office/drawing/2014/main" id="{9D2AB1EC-47D8-9F57-A52A-0FF3EC988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0175" r="80520" b="11482"/>
          <a:stretch/>
        </p:blipFill>
        <p:spPr>
          <a:xfrm>
            <a:off x="1714338" y="2968939"/>
            <a:ext cx="407468" cy="399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F4994-624F-9643-B066-7714FCEEC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5" b="5091"/>
          <a:stretch/>
        </p:blipFill>
        <p:spPr>
          <a:xfrm>
            <a:off x="886335" y="2327948"/>
            <a:ext cx="1240129" cy="1281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D0C5F3-DDCD-F36F-E7C3-0D7BAB0764B7}"/>
              </a:ext>
            </a:extLst>
          </p:cNvPr>
          <p:cNvSpPr/>
          <p:nvPr/>
        </p:nvSpPr>
        <p:spPr>
          <a:xfrm>
            <a:off x="-25175" y="3116987"/>
            <a:ext cx="911510" cy="353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2B03C-D030-41FE-C363-9268520F5C13}"/>
              </a:ext>
            </a:extLst>
          </p:cNvPr>
          <p:cNvSpPr txBox="1"/>
          <p:nvPr/>
        </p:nvSpPr>
        <p:spPr>
          <a:xfrm>
            <a:off x="2785373" y="639755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A6FBB-D10D-8926-A910-4410930CC22A}"/>
              </a:ext>
            </a:extLst>
          </p:cNvPr>
          <p:cNvSpPr txBox="1"/>
          <p:nvPr/>
        </p:nvSpPr>
        <p:spPr>
          <a:xfrm>
            <a:off x="2648451" y="6032445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D73B38-F1E2-0BD7-9F79-1796E8A94AEC}"/>
              </a:ext>
            </a:extLst>
          </p:cNvPr>
          <p:cNvCxnSpPr>
            <a:cxnSpLocks/>
          </p:cNvCxnSpPr>
          <p:nvPr/>
        </p:nvCxnSpPr>
        <p:spPr>
          <a:xfrm>
            <a:off x="3463008" y="2563515"/>
            <a:ext cx="0" cy="40656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629C01-E164-F67E-0A67-12B53992F047}"/>
              </a:ext>
            </a:extLst>
          </p:cNvPr>
          <p:cNvCxnSpPr>
            <a:cxnSpLocks/>
          </p:cNvCxnSpPr>
          <p:nvPr/>
        </p:nvCxnSpPr>
        <p:spPr>
          <a:xfrm flipH="1">
            <a:off x="3239850" y="459063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1B7051-A5CC-21DA-1E3D-CE7C3F9184FD}"/>
              </a:ext>
            </a:extLst>
          </p:cNvPr>
          <p:cNvCxnSpPr>
            <a:cxnSpLocks/>
          </p:cNvCxnSpPr>
          <p:nvPr/>
        </p:nvCxnSpPr>
        <p:spPr>
          <a:xfrm flipH="1">
            <a:off x="3242027" y="377978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5CE207-E92C-BD5E-BCAE-0A22F7C66BB7}"/>
              </a:ext>
            </a:extLst>
          </p:cNvPr>
          <p:cNvCxnSpPr>
            <a:cxnSpLocks/>
          </p:cNvCxnSpPr>
          <p:nvPr/>
        </p:nvCxnSpPr>
        <p:spPr>
          <a:xfrm flipH="1">
            <a:off x="3244204" y="296893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CD799A-6D76-3460-BB06-9F51F7B8E560}"/>
              </a:ext>
            </a:extLst>
          </p:cNvPr>
          <p:cNvCxnSpPr>
            <a:cxnSpLocks/>
          </p:cNvCxnSpPr>
          <p:nvPr/>
        </p:nvCxnSpPr>
        <p:spPr>
          <a:xfrm flipH="1">
            <a:off x="3250735" y="256351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457EEA-1DDE-37DD-0BB5-96A5E03C67A6}"/>
              </a:ext>
            </a:extLst>
          </p:cNvPr>
          <p:cNvCxnSpPr>
            <a:cxnSpLocks/>
          </p:cNvCxnSpPr>
          <p:nvPr/>
        </p:nvCxnSpPr>
        <p:spPr>
          <a:xfrm flipH="1">
            <a:off x="3252912" y="33743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086E43-3774-C98A-CE7F-1BD1311F3834}"/>
              </a:ext>
            </a:extLst>
          </p:cNvPr>
          <p:cNvCxnSpPr>
            <a:cxnSpLocks/>
          </p:cNvCxnSpPr>
          <p:nvPr/>
        </p:nvCxnSpPr>
        <p:spPr>
          <a:xfrm flipH="1">
            <a:off x="3255089" y="499605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A9E4FE-B903-AA2B-AB75-F9C7E8065680}"/>
              </a:ext>
            </a:extLst>
          </p:cNvPr>
          <p:cNvCxnSpPr>
            <a:cxnSpLocks/>
          </p:cNvCxnSpPr>
          <p:nvPr/>
        </p:nvCxnSpPr>
        <p:spPr>
          <a:xfrm flipH="1">
            <a:off x="3257266" y="580690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188412-078F-6FC0-ABBE-D10627B13D52}"/>
              </a:ext>
            </a:extLst>
          </p:cNvPr>
          <p:cNvCxnSpPr>
            <a:cxnSpLocks/>
          </p:cNvCxnSpPr>
          <p:nvPr/>
        </p:nvCxnSpPr>
        <p:spPr>
          <a:xfrm flipH="1">
            <a:off x="3259443" y="621233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62B45C-C208-5F6F-D6F9-6FECB3E7E68D}"/>
              </a:ext>
            </a:extLst>
          </p:cNvPr>
          <p:cNvSpPr txBox="1"/>
          <p:nvPr/>
        </p:nvSpPr>
        <p:spPr>
          <a:xfrm>
            <a:off x="2666863" y="5628930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E568D4-3E5A-E74B-C39C-E7B33BC15422}"/>
              </a:ext>
            </a:extLst>
          </p:cNvPr>
          <p:cNvCxnSpPr>
            <a:cxnSpLocks/>
          </p:cNvCxnSpPr>
          <p:nvPr/>
        </p:nvCxnSpPr>
        <p:spPr>
          <a:xfrm flipH="1">
            <a:off x="3248558" y="661775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EEB31C9-55CF-559F-3D84-A96739ADB979}"/>
              </a:ext>
            </a:extLst>
          </p:cNvPr>
          <p:cNvSpPr txBox="1"/>
          <p:nvPr/>
        </p:nvSpPr>
        <p:spPr>
          <a:xfrm>
            <a:off x="2632122" y="5218383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B568D7-853D-1733-8964-194394A5FCF6}"/>
              </a:ext>
            </a:extLst>
          </p:cNvPr>
          <p:cNvSpPr txBox="1"/>
          <p:nvPr/>
        </p:nvSpPr>
        <p:spPr>
          <a:xfrm>
            <a:off x="2632122" y="4800237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56DD28-CF97-8CD9-778D-9AF7897C2298}"/>
              </a:ext>
            </a:extLst>
          </p:cNvPr>
          <p:cNvSpPr txBox="1"/>
          <p:nvPr/>
        </p:nvSpPr>
        <p:spPr>
          <a:xfrm>
            <a:off x="2632122" y="440541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7D2534-FB27-21DD-2437-FB1036DA1356}"/>
              </a:ext>
            </a:extLst>
          </p:cNvPr>
          <p:cNvSpPr txBox="1"/>
          <p:nvPr/>
        </p:nvSpPr>
        <p:spPr>
          <a:xfrm>
            <a:off x="2648451" y="3993743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A5C94C-513D-18AB-A260-887307441FFC}"/>
              </a:ext>
            </a:extLst>
          </p:cNvPr>
          <p:cNvSpPr txBox="1"/>
          <p:nvPr/>
        </p:nvSpPr>
        <p:spPr>
          <a:xfrm>
            <a:off x="2688634" y="358206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A3DE7C-AA80-3F58-4E42-DED0A2C5580C}"/>
              </a:ext>
            </a:extLst>
          </p:cNvPr>
          <p:cNvSpPr txBox="1"/>
          <p:nvPr/>
        </p:nvSpPr>
        <p:spPr>
          <a:xfrm>
            <a:off x="2688634" y="3160524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79C0DF-9373-A85F-5B60-AB9BC1E97FE4}"/>
              </a:ext>
            </a:extLst>
          </p:cNvPr>
          <p:cNvSpPr txBox="1"/>
          <p:nvPr/>
        </p:nvSpPr>
        <p:spPr>
          <a:xfrm>
            <a:off x="2688634" y="276069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ECF9F9-21D7-F34A-A78E-DE9D1E9900F2}"/>
              </a:ext>
            </a:extLst>
          </p:cNvPr>
          <p:cNvSpPr txBox="1"/>
          <p:nvPr/>
        </p:nvSpPr>
        <p:spPr>
          <a:xfrm>
            <a:off x="2514922" y="2342877"/>
            <a:ext cx="78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1D3C66-E09D-FEC5-1664-FC1AF53F290C}"/>
              </a:ext>
            </a:extLst>
          </p:cNvPr>
          <p:cNvCxnSpPr>
            <a:cxnSpLocks/>
          </p:cNvCxnSpPr>
          <p:nvPr/>
        </p:nvCxnSpPr>
        <p:spPr>
          <a:xfrm flipH="1">
            <a:off x="3261622" y="540148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BA5FE72-F6EA-842E-F910-8B361274217B}"/>
              </a:ext>
            </a:extLst>
          </p:cNvPr>
          <p:cNvCxnSpPr>
            <a:cxnSpLocks/>
          </p:cNvCxnSpPr>
          <p:nvPr/>
        </p:nvCxnSpPr>
        <p:spPr>
          <a:xfrm flipH="1">
            <a:off x="3246381" y="418521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454D154-F8AC-2A2A-24C5-3C6E9096A413}"/>
              </a:ext>
            </a:extLst>
          </p:cNvPr>
          <p:cNvSpPr/>
          <p:nvPr/>
        </p:nvSpPr>
        <p:spPr>
          <a:xfrm>
            <a:off x="7407854" y="2856292"/>
            <a:ext cx="1986560" cy="3722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468777-F1E5-3229-55D1-1EB0578942D3}"/>
              </a:ext>
            </a:extLst>
          </p:cNvPr>
          <p:cNvSpPr txBox="1"/>
          <p:nvPr/>
        </p:nvSpPr>
        <p:spPr>
          <a:xfrm>
            <a:off x="6336760" y="639755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AE3BB6-1544-8A4D-D83B-D4594365E24E}"/>
              </a:ext>
            </a:extLst>
          </p:cNvPr>
          <p:cNvSpPr txBox="1"/>
          <p:nvPr/>
        </p:nvSpPr>
        <p:spPr>
          <a:xfrm>
            <a:off x="6183509" y="440541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8FF594-6EDC-6453-48D9-09CCA051FCE6}"/>
              </a:ext>
            </a:extLst>
          </p:cNvPr>
          <p:cNvSpPr txBox="1"/>
          <p:nvPr/>
        </p:nvSpPr>
        <p:spPr>
          <a:xfrm>
            <a:off x="6050947" y="2342877"/>
            <a:ext cx="80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50A5D33-8BFE-FF59-6F03-5E7AB96E97F1}"/>
              </a:ext>
            </a:extLst>
          </p:cNvPr>
          <p:cNvGrpSpPr/>
          <p:nvPr/>
        </p:nvGrpSpPr>
        <p:grpSpPr>
          <a:xfrm>
            <a:off x="6791237" y="1491657"/>
            <a:ext cx="2961195" cy="5137509"/>
            <a:chOff x="6791237" y="1491657"/>
            <a:chExt cx="2961195" cy="51375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7982ED9-BDF8-4302-8ECF-93A3EFF9C2BA}"/>
                </a:ext>
              </a:extLst>
            </p:cNvPr>
            <p:cNvGrpSpPr/>
            <p:nvPr/>
          </p:nvGrpSpPr>
          <p:grpSpPr>
            <a:xfrm>
              <a:off x="7403500" y="1491657"/>
              <a:ext cx="1986560" cy="5074759"/>
              <a:chOff x="2239824" y="393700"/>
              <a:chExt cx="2628900" cy="637643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A7C6432-CB72-B4E6-F0B4-135319B3FEFA}"/>
                  </a:ext>
                </a:extLst>
              </p:cNvPr>
              <p:cNvSpPr/>
              <p:nvPr/>
            </p:nvSpPr>
            <p:spPr>
              <a:xfrm>
                <a:off x="2239824" y="1752914"/>
                <a:ext cx="2628900" cy="5017218"/>
              </a:xfrm>
              <a:custGeom>
                <a:avLst/>
                <a:gdLst>
                  <a:gd name="connsiteX0" fmla="*/ 641346 w 2628900"/>
                  <a:gd name="connsiteY0" fmla="*/ 0 h 5017218"/>
                  <a:gd name="connsiteX1" fmla="*/ 1987554 w 2628900"/>
                  <a:gd name="connsiteY1" fmla="*/ 0 h 5017218"/>
                  <a:gd name="connsiteX2" fmla="*/ 2628900 w 2628900"/>
                  <a:gd name="connsiteY2" fmla="*/ 641346 h 5017218"/>
                  <a:gd name="connsiteX3" fmla="*/ 2628900 w 2628900"/>
                  <a:gd name="connsiteY3" fmla="*/ 1556468 h 5017218"/>
                  <a:gd name="connsiteX4" fmla="*/ 2557878 w 2628900"/>
                  <a:gd name="connsiteY4" fmla="*/ 1556468 h 5017218"/>
                  <a:gd name="connsiteX5" fmla="*/ 2234028 w 2628900"/>
                  <a:gd name="connsiteY5" fmla="*/ 1880318 h 5017218"/>
                  <a:gd name="connsiteX6" fmla="*/ 2557878 w 2628900"/>
                  <a:gd name="connsiteY6" fmla="*/ 2204168 h 5017218"/>
                  <a:gd name="connsiteX7" fmla="*/ 2628900 w 2628900"/>
                  <a:gd name="connsiteY7" fmla="*/ 2204168 h 5017218"/>
                  <a:gd name="connsiteX8" fmla="*/ 2628900 w 2628900"/>
                  <a:gd name="connsiteY8" fmla="*/ 5017218 h 5017218"/>
                  <a:gd name="connsiteX9" fmla="*/ 0 w 2628900"/>
                  <a:gd name="connsiteY9" fmla="*/ 5017218 h 5017218"/>
                  <a:gd name="connsiteX10" fmla="*/ 0 w 2628900"/>
                  <a:gd name="connsiteY10" fmla="*/ 2204168 h 5017218"/>
                  <a:gd name="connsiteX11" fmla="*/ 36374 w 2628900"/>
                  <a:gd name="connsiteY11" fmla="*/ 2204168 h 5017218"/>
                  <a:gd name="connsiteX12" fmla="*/ 360224 w 2628900"/>
                  <a:gd name="connsiteY12" fmla="*/ 1880318 h 5017218"/>
                  <a:gd name="connsiteX13" fmla="*/ 36374 w 2628900"/>
                  <a:gd name="connsiteY13" fmla="*/ 1556468 h 5017218"/>
                  <a:gd name="connsiteX14" fmla="*/ 0 w 2628900"/>
                  <a:gd name="connsiteY14" fmla="*/ 1556468 h 5017218"/>
                  <a:gd name="connsiteX15" fmla="*/ 0 w 2628900"/>
                  <a:gd name="connsiteY15" fmla="*/ 641346 h 5017218"/>
                  <a:gd name="connsiteX16" fmla="*/ 641346 w 2628900"/>
                  <a:gd name="connsiteY16" fmla="*/ 0 h 501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28900" h="5017218">
                    <a:moveTo>
                      <a:pt x="641346" y="0"/>
                    </a:moveTo>
                    <a:lnTo>
                      <a:pt x="1987554" y="0"/>
                    </a:lnTo>
                    <a:cubicBezTo>
                      <a:pt x="2341760" y="0"/>
                      <a:pt x="2628900" y="287140"/>
                      <a:pt x="2628900" y="641346"/>
                    </a:cubicBezTo>
                    <a:lnTo>
                      <a:pt x="2628900" y="1556468"/>
                    </a:lnTo>
                    <a:lnTo>
                      <a:pt x="2557878" y="1556468"/>
                    </a:lnTo>
                    <a:cubicBezTo>
                      <a:pt x="2379021" y="1556468"/>
                      <a:pt x="2234028" y="1701461"/>
                      <a:pt x="2234028" y="1880318"/>
                    </a:cubicBezTo>
                    <a:cubicBezTo>
                      <a:pt x="2234028" y="2059175"/>
                      <a:pt x="2379021" y="2204168"/>
                      <a:pt x="2557878" y="2204168"/>
                    </a:cubicBezTo>
                    <a:lnTo>
                      <a:pt x="2628900" y="2204168"/>
                    </a:lnTo>
                    <a:lnTo>
                      <a:pt x="2628900" y="5017218"/>
                    </a:lnTo>
                    <a:lnTo>
                      <a:pt x="0" y="5017218"/>
                    </a:lnTo>
                    <a:lnTo>
                      <a:pt x="0" y="2204168"/>
                    </a:lnTo>
                    <a:lnTo>
                      <a:pt x="36374" y="2204168"/>
                    </a:lnTo>
                    <a:cubicBezTo>
                      <a:pt x="215231" y="2204168"/>
                      <a:pt x="360224" y="2059175"/>
                      <a:pt x="360224" y="1880318"/>
                    </a:cubicBezTo>
                    <a:cubicBezTo>
                      <a:pt x="360224" y="1701461"/>
                      <a:pt x="215231" y="1556468"/>
                      <a:pt x="36374" y="1556468"/>
                    </a:cubicBezTo>
                    <a:lnTo>
                      <a:pt x="0" y="1556468"/>
                    </a:lnTo>
                    <a:lnTo>
                      <a:pt x="0" y="641346"/>
                    </a:lnTo>
                    <a:cubicBezTo>
                      <a:pt x="0" y="287140"/>
                      <a:pt x="287140" y="0"/>
                      <a:pt x="641346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4CB9E84-6092-9738-CBFE-D42FF327BE40}"/>
                  </a:ext>
                </a:extLst>
              </p:cNvPr>
              <p:cNvSpPr/>
              <p:nvPr/>
            </p:nvSpPr>
            <p:spPr>
              <a:xfrm>
                <a:off x="2627174" y="28585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007830E-0B19-07B9-C168-3F8F6857EFBA}"/>
                  </a:ext>
                </a:extLst>
              </p:cNvPr>
              <p:cNvSpPr/>
              <p:nvPr/>
            </p:nvSpPr>
            <p:spPr>
              <a:xfrm>
                <a:off x="2627174" y="30871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Top Corners Rounded 63">
                <a:extLst>
                  <a:ext uri="{FF2B5EF4-FFF2-40B4-BE49-F238E27FC236}">
                    <a16:creationId xmlns:a16="http://schemas.microsoft.com/office/drawing/2014/main" id="{DC7C2E71-3AC5-07CA-2040-9C24DCA7F982}"/>
                  </a:ext>
                </a:extLst>
              </p:cNvPr>
              <p:cNvSpPr/>
              <p:nvPr/>
            </p:nvSpPr>
            <p:spPr>
              <a:xfrm>
                <a:off x="2627174" y="953532"/>
                <a:ext cx="1854200" cy="799382"/>
              </a:xfrm>
              <a:prstGeom prst="round2SameRect">
                <a:avLst>
                  <a:gd name="adj1" fmla="val 24893"/>
                  <a:gd name="adj2" fmla="val 959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263D682C-B4F0-3DD2-0EE9-9A67B50F9FDD}"/>
                  </a:ext>
                </a:extLst>
              </p:cNvPr>
              <p:cNvSpPr/>
              <p:nvPr/>
            </p:nvSpPr>
            <p:spPr>
              <a:xfrm>
                <a:off x="2677974" y="126121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A301748-B480-835F-2E82-5613C6BBEC0C}"/>
                  </a:ext>
                </a:extLst>
              </p:cNvPr>
              <p:cNvSpPr/>
              <p:nvPr/>
            </p:nvSpPr>
            <p:spPr>
              <a:xfrm>
                <a:off x="2837417" y="126141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D29AF9B-16B8-4B67-20F7-C0603E9F7C7D}"/>
                  </a:ext>
                </a:extLst>
              </p:cNvPr>
              <p:cNvSpPr/>
              <p:nvPr/>
            </p:nvSpPr>
            <p:spPr>
              <a:xfrm>
                <a:off x="2984160" y="126043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BC9FD78-15DE-046A-04BA-67914DC9384C}"/>
                  </a:ext>
                </a:extLst>
              </p:cNvPr>
              <p:cNvSpPr/>
              <p:nvPr/>
            </p:nvSpPr>
            <p:spPr>
              <a:xfrm>
                <a:off x="3130903" y="126063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67640C9-B33B-8147-4D0D-A819A091FD9D}"/>
                  </a:ext>
                </a:extLst>
              </p:cNvPr>
              <p:cNvSpPr/>
              <p:nvPr/>
            </p:nvSpPr>
            <p:spPr>
              <a:xfrm>
                <a:off x="3277646" y="126082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0EBB44F-A8E1-F8B9-395E-FBF9EEA55FF5}"/>
                  </a:ext>
                </a:extLst>
              </p:cNvPr>
              <p:cNvSpPr/>
              <p:nvPr/>
            </p:nvSpPr>
            <p:spPr>
              <a:xfrm>
                <a:off x="3424389" y="126102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0995055-954E-845E-4F14-367C416D2342}"/>
                  </a:ext>
                </a:extLst>
              </p:cNvPr>
              <p:cNvSpPr/>
              <p:nvPr/>
            </p:nvSpPr>
            <p:spPr>
              <a:xfrm>
                <a:off x="3571132" y="125965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55131245-4A64-3A8F-A074-8D1D77092C00}"/>
                  </a:ext>
                </a:extLst>
              </p:cNvPr>
              <p:cNvSpPr/>
              <p:nvPr/>
            </p:nvSpPr>
            <p:spPr>
              <a:xfrm>
                <a:off x="3717875" y="125984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968F2194-7A98-D92B-696F-5CDD1E4CC73F}"/>
                  </a:ext>
                </a:extLst>
              </p:cNvPr>
              <p:cNvSpPr/>
              <p:nvPr/>
            </p:nvSpPr>
            <p:spPr>
              <a:xfrm>
                <a:off x="3864618" y="126004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EDEF4F93-3B89-C636-74CC-C1855019C74F}"/>
                  </a:ext>
                </a:extLst>
              </p:cNvPr>
              <p:cNvSpPr/>
              <p:nvPr/>
            </p:nvSpPr>
            <p:spPr>
              <a:xfrm>
                <a:off x="4011361" y="126023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0F684DE8-BDA6-BC8A-B6A8-E674F6D1DFCD}"/>
                  </a:ext>
                </a:extLst>
              </p:cNvPr>
              <p:cNvSpPr/>
              <p:nvPr/>
            </p:nvSpPr>
            <p:spPr>
              <a:xfrm>
                <a:off x="4158104" y="125925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193252A-8F77-E77D-1A97-0C0CF5AFAD5A}"/>
                  </a:ext>
                </a:extLst>
              </p:cNvPr>
              <p:cNvSpPr/>
              <p:nvPr/>
            </p:nvSpPr>
            <p:spPr>
              <a:xfrm>
                <a:off x="4304852" y="125945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52D9769-DB20-7928-A03C-DA54C85E4112}"/>
                  </a:ext>
                </a:extLst>
              </p:cNvPr>
              <p:cNvSpPr/>
              <p:nvPr/>
            </p:nvSpPr>
            <p:spPr>
              <a:xfrm>
                <a:off x="3258153" y="804519"/>
                <a:ext cx="517326" cy="27289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Top Corners Rounded 77">
                <a:extLst>
                  <a:ext uri="{FF2B5EF4-FFF2-40B4-BE49-F238E27FC236}">
                    <a16:creationId xmlns:a16="http://schemas.microsoft.com/office/drawing/2014/main" id="{F5E38446-5D79-8F8A-DCBA-0BFD2C399676}"/>
                  </a:ext>
                </a:extLst>
              </p:cNvPr>
              <p:cNvSpPr/>
              <p:nvPr/>
            </p:nvSpPr>
            <p:spPr>
              <a:xfrm>
                <a:off x="3169013" y="393700"/>
                <a:ext cx="695605" cy="410819"/>
              </a:xfrm>
              <a:prstGeom prst="round2SameRect">
                <a:avLst>
                  <a:gd name="adj1" fmla="val 41863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CA5E4CF-5986-E964-79AA-272D3DEBB809}"/>
                </a:ext>
              </a:extLst>
            </p:cNvPr>
            <p:cNvSpPr/>
            <p:nvPr/>
          </p:nvSpPr>
          <p:spPr>
            <a:xfrm>
              <a:off x="9137021" y="3808559"/>
              <a:ext cx="615411" cy="5461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576B612-9819-937B-BE82-DB4E42699383}"/>
                </a:ext>
              </a:extLst>
            </p:cNvPr>
            <p:cNvSpPr/>
            <p:nvPr/>
          </p:nvSpPr>
          <p:spPr>
            <a:xfrm>
              <a:off x="7027545" y="3792228"/>
              <a:ext cx="615411" cy="5461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3584F6-223E-8500-C54E-9E3D9F10DA3E}"/>
                </a:ext>
              </a:extLst>
            </p:cNvPr>
            <p:cNvCxnSpPr>
              <a:cxnSpLocks/>
            </p:cNvCxnSpPr>
            <p:nvPr/>
          </p:nvCxnSpPr>
          <p:spPr>
            <a:xfrm>
              <a:off x="7014395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05263A3-417A-A350-7163-EDF8DD3FE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1237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3C9894-E618-F435-1E61-0F5391848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3414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851418A-9626-91AF-E7DE-97A6FAD77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5591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6843F3-E4B2-EC69-4138-DD70EFD97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2122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C455AE-1D34-AE48-1300-57B079A9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299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83707F9-3B80-7B5C-F325-DE29E30A0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476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6CE4CED-1428-48B8-A159-CC5482DA6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8653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441AA75-C8D9-8F67-EA8D-21C1FC7F3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830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058EE43-4B01-016E-79D8-6157E3489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9945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DBCD40F-9FA2-F2A9-C1FE-7EFCA4FC5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3009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3B380F3-7DA8-A8D6-3315-86286877A2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68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C82F57-D33F-4AA9-1068-B4C3C39BAC9D}"/>
              </a:ext>
            </a:extLst>
          </p:cNvPr>
          <p:cNvSpPr txBox="1"/>
          <p:nvPr/>
        </p:nvSpPr>
        <p:spPr>
          <a:xfrm rot="16200000">
            <a:off x="2057021" y="4417778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Millilitres</a:t>
            </a:r>
          </a:p>
        </p:txBody>
      </p:sp>
    </p:spTree>
    <p:extLst>
      <p:ext uri="{BB962C8B-B14F-4D97-AF65-F5344CB8AC3E}">
        <p14:creationId xmlns:p14="http://schemas.microsoft.com/office/powerpoint/2010/main" val="3121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 animBg="1"/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B705B7-4584-D9BB-F078-66210ED97AC2}"/>
              </a:ext>
            </a:extLst>
          </p:cNvPr>
          <p:cNvSpPr/>
          <p:nvPr/>
        </p:nvSpPr>
        <p:spPr>
          <a:xfrm>
            <a:off x="1124718" y="2502784"/>
            <a:ext cx="1391317" cy="925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40953" y="783771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829182" y="1383582"/>
            <a:ext cx="2319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is the nearest</a:t>
            </a:r>
          </a:p>
          <a:p>
            <a:pPr algn="r"/>
            <a:r>
              <a:rPr lang="en-GB" b="1" i="1" dirty="0"/>
              <a:t>100ml it is closest</a:t>
            </a:r>
          </a:p>
          <a:p>
            <a:pPr algn="r"/>
            <a:r>
              <a:rPr lang="en-GB" b="1" i="1" dirty="0"/>
              <a:t>to?</a:t>
            </a:r>
          </a:p>
          <a:p>
            <a:pPr algn="r"/>
            <a:endParaRPr lang="en-GB" b="1" i="1" dirty="0"/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8718C02-F51D-FA7A-D703-08441C8CFB8C}"/>
              </a:ext>
            </a:extLst>
          </p:cNvPr>
          <p:cNvSpPr/>
          <p:nvPr/>
        </p:nvSpPr>
        <p:spPr>
          <a:xfrm>
            <a:off x="3582886" y="2197525"/>
            <a:ext cx="1391317" cy="1227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90BB75-0418-7BFF-6693-A4050504EA4E}"/>
              </a:ext>
            </a:extLst>
          </p:cNvPr>
          <p:cNvGrpSpPr/>
          <p:nvPr/>
        </p:nvGrpSpPr>
        <p:grpSpPr>
          <a:xfrm>
            <a:off x="200440" y="69611"/>
            <a:ext cx="2292162" cy="3493225"/>
            <a:chOff x="2549802" y="1491657"/>
            <a:chExt cx="3288871" cy="526367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BB39B2C-1309-A61B-A38F-91249319FF08}"/>
                </a:ext>
              </a:extLst>
            </p:cNvPr>
            <p:cNvGrpSpPr/>
            <p:nvPr/>
          </p:nvGrpSpPr>
          <p:grpSpPr>
            <a:xfrm>
              <a:off x="3852113" y="1491657"/>
              <a:ext cx="1986560" cy="5074759"/>
              <a:chOff x="2239824" y="393700"/>
              <a:chExt cx="2628900" cy="6376432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DBAE42A-FDE1-665C-9FC6-B44AFB4105B5}"/>
                  </a:ext>
                </a:extLst>
              </p:cNvPr>
              <p:cNvSpPr/>
              <p:nvPr/>
            </p:nvSpPr>
            <p:spPr>
              <a:xfrm>
                <a:off x="2239824" y="1752914"/>
                <a:ext cx="2628900" cy="5017218"/>
              </a:xfrm>
              <a:custGeom>
                <a:avLst/>
                <a:gdLst>
                  <a:gd name="connsiteX0" fmla="*/ 641346 w 2628900"/>
                  <a:gd name="connsiteY0" fmla="*/ 0 h 5017218"/>
                  <a:gd name="connsiteX1" fmla="*/ 1987554 w 2628900"/>
                  <a:gd name="connsiteY1" fmla="*/ 0 h 5017218"/>
                  <a:gd name="connsiteX2" fmla="*/ 2628900 w 2628900"/>
                  <a:gd name="connsiteY2" fmla="*/ 641346 h 5017218"/>
                  <a:gd name="connsiteX3" fmla="*/ 2628900 w 2628900"/>
                  <a:gd name="connsiteY3" fmla="*/ 1556468 h 5017218"/>
                  <a:gd name="connsiteX4" fmla="*/ 2557878 w 2628900"/>
                  <a:gd name="connsiteY4" fmla="*/ 1556468 h 5017218"/>
                  <a:gd name="connsiteX5" fmla="*/ 2234028 w 2628900"/>
                  <a:gd name="connsiteY5" fmla="*/ 1880318 h 5017218"/>
                  <a:gd name="connsiteX6" fmla="*/ 2557878 w 2628900"/>
                  <a:gd name="connsiteY6" fmla="*/ 2204168 h 5017218"/>
                  <a:gd name="connsiteX7" fmla="*/ 2628900 w 2628900"/>
                  <a:gd name="connsiteY7" fmla="*/ 2204168 h 5017218"/>
                  <a:gd name="connsiteX8" fmla="*/ 2628900 w 2628900"/>
                  <a:gd name="connsiteY8" fmla="*/ 5017218 h 5017218"/>
                  <a:gd name="connsiteX9" fmla="*/ 0 w 2628900"/>
                  <a:gd name="connsiteY9" fmla="*/ 5017218 h 5017218"/>
                  <a:gd name="connsiteX10" fmla="*/ 0 w 2628900"/>
                  <a:gd name="connsiteY10" fmla="*/ 2204168 h 5017218"/>
                  <a:gd name="connsiteX11" fmla="*/ 36374 w 2628900"/>
                  <a:gd name="connsiteY11" fmla="*/ 2204168 h 5017218"/>
                  <a:gd name="connsiteX12" fmla="*/ 360224 w 2628900"/>
                  <a:gd name="connsiteY12" fmla="*/ 1880318 h 5017218"/>
                  <a:gd name="connsiteX13" fmla="*/ 36374 w 2628900"/>
                  <a:gd name="connsiteY13" fmla="*/ 1556468 h 5017218"/>
                  <a:gd name="connsiteX14" fmla="*/ 0 w 2628900"/>
                  <a:gd name="connsiteY14" fmla="*/ 1556468 h 5017218"/>
                  <a:gd name="connsiteX15" fmla="*/ 0 w 2628900"/>
                  <a:gd name="connsiteY15" fmla="*/ 641346 h 5017218"/>
                  <a:gd name="connsiteX16" fmla="*/ 641346 w 2628900"/>
                  <a:gd name="connsiteY16" fmla="*/ 0 h 501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28900" h="5017218">
                    <a:moveTo>
                      <a:pt x="641346" y="0"/>
                    </a:moveTo>
                    <a:lnTo>
                      <a:pt x="1987554" y="0"/>
                    </a:lnTo>
                    <a:cubicBezTo>
                      <a:pt x="2341760" y="0"/>
                      <a:pt x="2628900" y="287140"/>
                      <a:pt x="2628900" y="641346"/>
                    </a:cubicBezTo>
                    <a:lnTo>
                      <a:pt x="2628900" y="1556468"/>
                    </a:lnTo>
                    <a:lnTo>
                      <a:pt x="2557878" y="1556468"/>
                    </a:lnTo>
                    <a:cubicBezTo>
                      <a:pt x="2379021" y="1556468"/>
                      <a:pt x="2234028" y="1701461"/>
                      <a:pt x="2234028" y="1880318"/>
                    </a:cubicBezTo>
                    <a:cubicBezTo>
                      <a:pt x="2234028" y="2059175"/>
                      <a:pt x="2379021" y="2204168"/>
                      <a:pt x="2557878" y="2204168"/>
                    </a:cubicBezTo>
                    <a:lnTo>
                      <a:pt x="2628900" y="2204168"/>
                    </a:lnTo>
                    <a:lnTo>
                      <a:pt x="2628900" y="5017218"/>
                    </a:lnTo>
                    <a:lnTo>
                      <a:pt x="0" y="5017218"/>
                    </a:lnTo>
                    <a:lnTo>
                      <a:pt x="0" y="2204168"/>
                    </a:lnTo>
                    <a:lnTo>
                      <a:pt x="36374" y="2204168"/>
                    </a:lnTo>
                    <a:cubicBezTo>
                      <a:pt x="215231" y="2204168"/>
                      <a:pt x="360224" y="2059175"/>
                      <a:pt x="360224" y="1880318"/>
                    </a:cubicBezTo>
                    <a:cubicBezTo>
                      <a:pt x="360224" y="1701461"/>
                      <a:pt x="215231" y="1556468"/>
                      <a:pt x="36374" y="1556468"/>
                    </a:cubicBezTo>
                    <a:lnTo>
                      <a:pt x="0" y="1556468"/>
                    </a:lnTo>
                    <a:lnTo>
                      <a:pt x="0" y="641346"/>
                    </a:lnTo>
                    <a:cubicBezTo>
                      <a:pt x="0" y="287140"/>
                      <a:pt x="287140" y="0"/>
                      <a:pt x="641346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CAFCA5F-2752-50BA-132F-B78940CBD8E3}"/>
                  </a:ext>
                </a:extLst>
              </p:cNvPr>
              <p:cNvSpPr/>
              <p:nvPr/>
            </p:nvSpPr>
            <p:spPr>
              <a:xfrm>
                <a:off x="2627174" y="28585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2478B7E-980C-993E-4C17-A3C551FE2B17}"/>
                  </a:ext>
                </a:extLst>
              </p:cNvPr>
              <p:cNvSpPr/>
              <p:nvPr/>
            </p:nvSpPr>
            <p:spPr>
              <a:xfrm>
                <a:off x="2627174" y="30871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4ADC100F-BFAF-5AEC-A5D4-C00D670DF1B2}"/>
                  </a:ext>
                </a:extLst>
              </p:cNvPr>
              <p:cNvSpPr/>
              <p:nvPr/>
            </p:nvSpPr>
            <p:spPr>
              <a:xfrm>
                <a:off x="2627174" y="953532"/>
                <a:ext cx="1854200" cy="799382"/>
              </a:xfrm>
              <a:prstGeom prst="round2SameRect">
                <a:avLst>
                  <a:gd name="adj1" fmla="val 24893"/>
                  <a:gd name="adj2" fmla="val 959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029B1B3-2E8B-F071-862B-4E079D2234ED}"/>
                  </a:ext>
                </a:extLst>
              </p:cNvPr>
              <p:cNvSpPr/>
              <p:nvPr/>
            </p:nvSpPr>
            <p:spPr>
              <a:xfrm>
                <a:off x="2677974" y="126121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30DFBF6-E416-9D6D-CE17-6014B54F41E1}"/>
                  </a:ext>
                </a:extLst>
              </p:cNvPr>
              <p:cNvSpPr/>
              <p:nvPr/>
            </p:nvSpPr>
            <p:spPr>
              <a:xfrm>
                <a:off x="2837417" y="126141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F06FBFC-B4C6-6F3F-4E27-2847C6707B4E}"/>
                  </a:ext>
                </a:extLst>
              </p:cNvPr>
              <p:cNvSpPr/>
              <p:nvPr/>
            </p:nvSpPr>
            <p:spPr>
              <a:xfrm>
                <a:off x="2984160" y="126043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061F890-8633-67F6-1408-65F38A44BAF3}"/>
                  </a:ext>
                </a:extLst>
              </p:cNvPr>
              <p:cNvSpPr/>
              <p:nvPr/>
            </p:nvSpPr>
            <p:spPr>
              <a:xfrm>
                <a:off x="3130903" y="126063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BE01BB-C693-D69D-142A-CE4A88F46E9C}"/>
                  </a:ext>
                </a:extLst>
              </p:cNvPr>
              <p:cNvSpPr/>
              <p:nvPr/>
            </p:nvSpPr>
            <p:spPr>
              <a:xfrm>
                <a:off x="3277646" y="126082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3FFBAE0-D43C-3701-E538-6865AFA8CC37}"/>
                  </a:ext>
                </a:extLst>
              </p:cNvPr>
              <p:cNvSpPr/>
              <p:nvPr/>
            </p:nvSpPr>
            <p:spPr>
              <a:xfrm>
                <a:off x="3424389" y="126102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647A86C-D07A-3304-2D46-A7A41D905D2E}"/>
                  </a:ext>
                </a:extLst>
              </p:cNvPr>
              <p:cNvSpPr/>
              <p:nvPr/>
            </p:nvSpPr>
            <p:spPr>
              <a:xfrm>
                <a:off x="3571132" y="125965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C32A7B75-6BDA-7820-F98E-99D3E60FA7BD}"/>
                  </a:ext>
                </a:extLst>
              </p:cNvPr>
              <p:cNvSpPr/>
              <p:nvPr/>
            </p:nvSpPr>
            <p:spPr>
              <a:xfrm>
                <a:off x="3717875" y="125984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FE3A327-1580-7195-A996-73F171675CB5}"/>
                  </a:ext>
                </a:extLst>
              </p:cNvPr>
              <p:cNvSpPr/>
              <p:nvPr/>
            </p:nvSpPr>
            <p:spPr>
              <a:xfrm>
                <a:off x="3864618" y="126004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ACEB9AA-9EA3-ACA6-0E5A-7C82469A1250}"/>
                  </a:ext>
                </a:extLst>
              </p:cNvPr>
              <p:cNvSpPr/>
              <p:nvPr/>
            </p:nvSpPr>
            <p:spPr>
              <a:xfrm>
                <a:off x="4011361" y="126023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2490347-F7AD-A72B-0435-A844D7CDDB25}"/>
                  </a:ext>
                </a:extLst>
              </p:cNvPr>
              <p:cNvSpPr/>
              <p:nvPr/>
            </p:nvSpPr>
            <p:spPr>
              <a:xfrm>
                <a:off x="4158104" y="125925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ADAE8F4-D8E5-CDF6-41C9-DE98D4BA0468}"/>
                  </a:ext>
                </a:extLst>
              </p:cNvPr>
              <p:cNvSpPr/>
              <p:nvPr/>
            </p:nvSpPr>
            <p:spPr>
              <a:xfrm>
                <a:off x="4304852" y="125945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BAFC37-9A7D-AC40-8728-A7C6C53D491D}"/>
                  </a:ext>
                </a:extLst>
              </p:cNvPr>
              <p:cNvSpPr/>
              <p:nvPr/>
            </p:nvSpPr>
            <p:spPr>
              <a:xfrm>
                <a:off x="3258153" y="804519"/>
                <a:ext cx="517326" cy="27289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D9ABFBCB-1BFC-CE1A-8016-32147AE281DC}"/>
                  </a:ext>
                </a:extLst>
              </p:cNvPr>
              <p:cNvSpPr/>
              <p:nvPr/>
            </p:nvSpPr>
            <p:spPr>
              <a:xfrm>
                <a:off x="3169013" y="393700"/>
                <a:ext cx="695605" cy="410819"/>
              </a:xfrm>
              <a:prstGeom prst="round2SameRect">
                <a:avLst>
                  <a:gd name="adj1" fmla="val 41863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02B03C-D030-41FE-C363-9268520F5C13}"/>
                </a:ext>
              </a:extLst>
            </p:cNvPr>
            <p:cNvSpPr txBox="1"/>
            <p:nvPr/>
          </p:nvSpPr>
          <p:spPr>
            <a:xfrm>
              <a:off x="2820253" y="6509114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A6FBB-D10D-8926-A910-4410930CC22A}"/>
                </a:ext>
              </a:extLst>
            </p:cNvPr>
            <p:cNvSpPr txBox="1"/>
            <p:nvPr/>
          </p:nvSpPr>
          <p:spPr>
            <a:xfrm>
              <a:off x="2683331" y="6144009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D73B38-F1E2-0BD7-9F79-1796E8A94AEC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08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629C01-E164-F67E-0A67-12B53992F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850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1B7051-A5CC-21DA-1E3D-CE7C3F918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2027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5CE207-E92C-BD5E-BCAE-0A22F7C66B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204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CD799A-6D76-3460-BB06-9F51F7B8E5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735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457EEA-1DDE-37DD-0BB5-96A5E03C6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912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4086E43-3774-C98A-CE7F-1BD1311F3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5089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EA9E4FE-B903-AA2B-AB75-F9C7E8065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7266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C188412-078F-6FC0-ABBE-D10627B13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443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62B45C-C208-5F6F-D6F9-6FECB3E7E68D}"/>
                </a:ext>
              </a:extLst>
            </p:cNvPr>
            <p:cNvSpPr txBox="1"/>
            <p:nvPr/>
          </p:nvSpPr>
          <p:spPr>
            <a:xfrm>
              <a:off x="2701743" y="5740494"/>
              <a:ext cx="63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200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E568D4-3E5A-E74B-C39C-E7B33BC15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558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EB31C9-55CF-559F-3D84-A96739ADB979}"/>
                </a:ext>
              </a:extLst>
            </p:cNvPr>
            <p:cNvSpPr txBox="1"/>
            <p:nvPr/>
          </p:nvSpPr>
          <p:spPr>
            <a:xfrm>
              <a:off x="2667002" y="5329947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300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B568D7-853D-1733-8964-194394A5FCF6}"/>
                </a:ext>
              </a:extLst>
            </p:cNvPr>
            <p:cNvSpPr txBox="1"/>
            <p:nvPr/>
          </p:nvSpPr>
          <p:spPr>
            <a:xfrm>
              <a:off x="2667002" y="4911801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400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56DD28-CF97-8CD9-778D-9AF7897C2298}"/>
                </a:ext>
              </a:extLst>
            </p:cNvPr>
            <p:cNvSpPr txBox="1"/>
            <p:nvPr/>
          </p:nvSpPr>
          <p:spPr>
            <a:xfrm>
              <a:off x="2667002" y="4516982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7D2534-FB27-21DD-2437-FB1036DA1356}"/>
                </a:ext>
              </a:extLst>
            </p:cNvPr>
            <p:cNvSpPr txBox="1"/>
            <p:nvPr/>
          </p:nvSpPr>
          <p:spPr>
            <a:xfrm>
              <a:off x="2683331" y="4105307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600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A5C94C-513D-18AB-A260-887307441FFC}"/>
                </a:ext>
              </a:extLst>
            </p:cNvPr>
            <p:cNvSpPr txBox="1"/>
            <p:nvPr/>
          </p:nvSpPr>
          <p:spPr>
            <a:xfrm>
              <a:off x="2723514" y="369363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700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A3DE7C-AA80-3F58-4E42-DED0A2C5580C}"/>
                </a:ext>
              </a:extLst>
            </p:cNvPr>
            <p:cNvSpPr txBox="1"/>
            <p:nvPr/>
          </p:nvSpPr>
          <p:spPr>
            <a:xfrm>
              <a:off x="2723514" y="3272088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800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79C0DF-9373-A85F-5B60-AB9BC1E97FE4}"/>
                </a:ext>
              </a:extLst>
            </p:cNvPr>
            <p:cNvSpPr txBox="1"/>
            <p:nvPr/>
          </p:nvSpPr>
          <p:spPr>
            <a:xfrm>
              <a:off x="2723514" y="287226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900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ECF9F9-21D7-F34A-A78E-DE9D1E9900F2}"/>
                </a:ext>
              </a:extLst>
            </p:cNvPr>
            <p:cNvSpPr txBox="1"/>
            <p:nvPr/>
          </p:nvSpPr>
          <p:spPr>
            <a:xfrm>
              <a:off x="2549802" y="2454441"/>
              <a:ext cx="788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51D3C66-E09D-FEC5-1664-FC1AF53F2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622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BA5FE72-F6EA-842E-F910-8B3612742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381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7DB47CF-B34E-D051-64D3-0314110E09A2}"/>
              </a:ext>
            </a:extLst>
          </p:cNvPr>
          <p:cNvSpPr/>
          <p:nvPr/>
        </p:nvSpPr>
        <p:spPr>
          <a:xfrm>
            <a:off x="1114463" y="4585978"/>
            <a:ext cx="1391317" cy="21479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EED75881-D62F-DC5C-AA4B-3FB0B8AECEC3}"/>
              </a:ext>
            </a:extLst>
          </p:cNvPr>
          <p:cNvSpPr/>
          <p:nvPr/>
        </p:nvSpPr>
        <p:spPr>
          <a:xfrm>
            <a:off x="6006131" y="3146103"/>
            <a:ext cx="1391317" cy="292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EB329F6-592E-345B-4E62-D9C91A6A5CBA}"/>
              </a:ext>
            </a:extLst>
          </p:cNvPr>
          <p:cNvSpPr/>
          <p:nvPr/>
        </p:nvSpPr>
        <p:spPr>
          <a:xfrm>
            <a:off x="6032974" y="4762535"/>
            <a:ext cx="1391317" cy="19685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15870-E2E0-07CA-96BF-80A3A14F00C6}"/>
              </a:ext>
            </a:extLst>
          </p:cNvPr>
          <p:cNvGrpSpPr/>
          <p:nvPr/>
        </p:nvGrpSpPr>
        <p:grpSpPr>
          <a:xfrm>
            <a:off x="200440" y="3533128"/>
            <a:ext cx="2571538" cy="3290036"/>
            <a:chOff x="6111577" y="1491657"/>
            <a:chExt cx="3640855" cy="524964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68777-F1E5-3229-55D1-1EB0578942D3}"/>
                </a:ext>
              </a:extLst>
            </p:cNvPr>
            <p:cNvSpPr txBox="1"/>
            <p:nvPr/>
          </p:nvSpPr>
          <p:spPr>
            <a:xfrm>
              <a:off x="6397390" y="6495077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AE3BB6-1544-8A4D-D83B-D4594365E24E}"/>
                </a:ext>
              </a:extLst>
            </p:cNvPr>
            <p:cNvSpPr txBox="1"/>
            <p:nvPr/>
          </p:nvSpPr>
          <p:spPr>
            <a:xfrm>
              <a:off x="6244139" y="4502945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8FF594-6EDC-6453-48D9-09CCA051FCE6}"/>
                </a:ext>
              </a:extLst>
            </p:cNvPr>
            <p:cNvSpPr txBox="1"/>
            <p:nvPr/>
          </p:nvSpPr>
          <p:spPr>
            <a:xfrm>
              <a:off x="6111577" y="2440404"/>
              <a:ext cx="804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50A5D33-8BFE-FF59-6F03-5E7AB96E97F1}"/>
                </a:ext>
              </a:extLst>
            </p:cNvPr>
            <p:cNvGrpSpPr/>
            <p:nvPr/>
          </p:nvGrpSpPr>
          <p:grpSpPr>
            <a:xfrm>
              <a:off x="6791237" y="1491657"/>
              <a:ext cx="2961195" cy="5137509"/>
              <a:chOff x="6791237" y="1491657"/>
              <a:chExt cx="2961195" cy="513750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7982ED9-BDF8-4302-8ECF-93A3EFF9C2BA}"/>
                  </a:ext>
                </a:extLst>
              </p:cNvPr>
              <p:cNvGrpSpPr/>
              <p:nvPr/>
            </p:nvGrpSpPr>
            <p:grpSpPr>
              <a:xfrm>
                <a:off x="7403500" y="1491657"/>
                <a:ext cx="1986560" cy="5074759"/>
                <a:chOff x="2239824" y="393700"/>
                <a:chExt cx="2628900" cy="6376432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A7C6432-CB72-B4E6-F0B4-135319B3FEFA}"/>
                    </a:ext>
                  </a:extLst>
                </p:cNvPr>
                <p:cNvSpPr/>
                <p:nvPr/>
              </p:nvSpPr>
              <p:spPr>
                <a:xfrm>
                  <a:off x="2239824" y="1752914"/>
                  <a:ext cx="2628900" cy="5017218"/>
                </a:xfrm>
                <a:custGeom>
                  <a:avLst/>
                  <a:gdLst>
                    <a:gd name="connsiteX0" fmla="*/ 641346 w 2628900"/>
                    <a:gd name="connsiteY0" fmla="*/ 0 h 5017218"/>
                    <a:gd name="connsiteX1" fmla="*/ 1987554 w 2628900"/>
                    <a:gd name="connsiteY1" fmla="*/ 0 h 5017218"/>
                    <a:gd name="connsiteX2" fmla="*/ 2628900 w 2628900"/>
                    <a:gd name="connsiteY2" fmla="*/ 641346 h 5017218"/>
                    <a:gd name="connsiteX3" fmla="*/ 2628900 w 2628900"/>
                    <a:gd name="connsiteY3" fmla="*/ 1556468 h 5017218"/>
                    <a:gd name="connsiteX4" fmla="*/ 2557878 w 2628900"/>
                    <a:gd name="connsiteY4" fmla="*/ 1556468 h 5017218"/>
                    <a:gd name="connsiteX5" fmla="*/ 2234028 w 2628900"/>
                    <a:gd name="connsiteY5" fmla="*/ 1880318 h 5017218"/>
                    <a:gd name="connsiteX6" fmla="*/ 2557878 w 2628900"/>
                    <a:gd name="connsiteY6" fmla="*/ 2204168 h 5017218"/>
                    <a:gd name="connsiteX7" fmla="*/ 2628900 w 2628900"/>
                    <a:gd name="connsiteY7" fmla="*/ 2204168 h 5017218"/>
                    <a:gd name="connsiteX8" fmla="*/ 2628900 w 2628900"/>
                    <a:gd name="connsiteY8" fmla="*/ 5017218 h 5017218"/>
                    <a:gd name="connsiteX9" fmla="*/ 0 w 2628900"/>
                    <a:gd name="connsiteY9" fmla="*/ 5017218 h 5017218"/>
                    <a:gd name="connsiteX10" fmla="*/ 0 w 2628900"/>
                    <a:gd name="connsiteY10" fmla="*/ 2204168 h 5017218"/>
                    <a:gd name="connsiteX11" fmla="*/ 36374 w 2628900"/>
                    <a:gd name="connsiteY11" fmla="*/ 2204168 h 5017218"/>
                    <a:gd name="connsiteX12" fmla="*/ 360224 w 2628900"/>
                    <a:gd name="connsiteY12" fmla="*/ 1880318 h 5017218"/>
                    <a:gd name="connsiteX13" fmla="*/ 36374 w 2628900"/>
                    <a:gd name="connsiteY13" fmla="*/ 1556468 h 5017218"/>
                    <a:gd name="connsiteX14" fmla="*/ 0 w 2628900"/>
                    <a:gd name="connsiteY14" fmla="*/ 1556468 h 5017218"/>
                    <a:gd name="connsiteX15" fmla="*/ 0 w 2628900"/>
                    <a:gd name="connsiteY15" fmla="*/ 641346 h 5017218"/>
                    <a:gd name="connsiteX16" fmla="*/ 641346 w 2628900"/>
                    <a:gd name="connsiteY16" fmla="*/ 0 h 501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28900" h="5017218">
                      <a:moveTo>
                        <a:pt x="641346" y="0"/>
                      </a:moveTo>
                      <a:lnTo>
                        <a:pt x="1987554" y="0"/>
                      </a:lnTo>
                      <a:cubicBezTo>
                        <a:pt x="2341760" y="0"/>
                        <a:pt x="2628900" y="287140"/>
                        <a:pt x="2628900" y="641346"/>
                      </a:cubicBezTo>
                      <a:lnTo>
                        <a:pt x="2628900" y="1556468"/>
                      </a:lnTo>
                      <a:lnTo>
                        <a:pt x="2557878" y="1556468"/>
                      </a:lnTo>
                      <a:cubicBezTo>
                        <a:pt x="2379021" y="1556468"/>
                        <a:pt x="2234028" y="1701461"/>
                        <a:pt x="2234028" y="1880318"/>
                      </a:cubicBezTo>
                      <a:cubicBezTo>
                        <a:pt x="2234028" y="2059175"/>
                        <a:pt x="2379021" y="2204168"/>
                        <a:pt x="2557878" y="2204168"/>
                      </a:cubicBezTo>
                      <a:lnTo>
                        <a:pt x="2628900" y="2204168"/>
                      </a:lnTo>
                      <a:lnTo>
                        <a:pt x="2628900" y="5017218"/>
                      </a:lnTo>
                      <a:lnTo>
                        <a:pt x="0" y="5017218"/>
                      </a:lnTo>
                      <a:lnTo>
                        <a:pt x="0" y="2204168"/>
                      </a:lnTo>
                      <a:lnTo>
                        <a:pt x="36374" y="2204168"/>
                      </a:lnTo>
                      <a:cubicBezTo>
                        <a:pt x="215231" y="2204168"/>
                        <a:pt x="360224" y="2059175"/>
                        <a:pt x="360224" y="1880318"/>
                      </a:cubicBezTo>
                      <a:cubicBezTo>
                        <a:pt x="360224" y="1701461"/>
                        <a:pt x="215231" y="1556468"/>
                        <a:pt x="36374" y="1556468"/>
                      </a:cubicBezTo>
                      <a:lnTo>
                        <a:pt x="0" y="1556468"/>
                      </a:lnTo>
                      <a:lnTo>
                        <a:pt x="0" y="641346"/>
                      </a:lnTo>
                      <a:cubicBezTo>
                        <a:pt x="0" y="287140"/>
                        <a:pt x="287140" y="0"/>
                        <a:pt x="641346" y="0"/>
                      </a:cubicBezTo>
                      <a:close/>
                    </a:path>
                  </a:pathLst>
                </a:custGeom>
                <a:noFill/>
                <a:ln w="571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C4CB9E84-6092-9738-CBFE-D42FF327BE40}"/>
                    </a:ext>
                  </a:extLst>
                </p:cNvPr>
                <p:cNvSpPr/>
                <p:nvPr/>
              </p:nvSpPr>
              <p:spPr>
                <a:xfrm>
                  <a:off x="2627174" y="28585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B007830E-0B19-07B9-C168-3F8F6857EFBA}"/>
                    </a:ext>
                  </a:extLst>
                </p:cNvPr>
                <p:cNvSpPr/>
                <p:nvPr/>
              </p:nvSpPr>
              <p:spPr>
                <a:xfrm>
                  <a:off x="2627174" y="30871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: Top Corners Rounded 63">
                  <a:extLst>
                    <a:ext uri="{FF2B5EF4-FFF2-40B4-BE49-F238E27FC236}">
                      <a16:creationId xmlns:a16="http://schemas.microsoft.com/office/drawing/2014/main" id="{DC7C2E71-3AC5-07CA-2040-9C24DCA7F982}"/>
                    </a:ext>
                  </a:extLst>
                </p:cNvPr>
                <p:cNvSpPr/>
                <p:nvPr/>
              </p:nvSpPr>
              <p:spPr>
                <a:xfrm>
                  <a:off x="2627174" y="953532"/>
                  <a:ext cx="1854200" cy="799382"/>
                </a:xfrm>
                <a:prstGeom prst="round2SameRect">
                  <a:avLst>
                    <a:gd name="adj1" fmla="val 24893"/>
                    <a:gd name="adj2" fmla="val 9596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263D682C-B4F0-3DD2-0EE9-9A67B50F9FDD}"/>
                    </a:ext>
                  </a:extLst>
                </p:cNvPr>
                <p:cNvSpPr/>
                <p:nvPr/>
              </p:nvSpPr>
              <p:spPr>
                <a:xfrm>
                  <a:off x="2677974" y="126121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0A301748-B480-835F-2E82-5613C6BBEC0C}"/>
                    </a:ext>
                  </a:extLst>
                </p:cNvPr>
                <p:cNvSpPr/>
                <p:nvPr/>
              </p:nvSpPr>
              <p:spPr>
                <a:xfrm>
                  <a:off x="2837417" y="126141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AD29AF9B-16B8-4B67-20F7-C0603E9F7C7D}"/>
                    </a:ext>
                  </a:extLst>
                </p:cNvPr>
                <p:cNvSpPr/>
                <p:nvPr/>
              </p:nvSpPr>
              <p:spPr>
                <a:xfrm>
                  <a:off x="2984160" y="126043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FBC9FD78-15DE-046A-04BA-67914DC9384C}"/>
                    </a:ext>
                  </a:extLst>
                </p:cNvPr>
                <p:cNvSpPr/>
                <p:nvPr/>
              </p:nvSpPr>
              <p:spPr>
                <a:xfrm>
                  <a:off x="3130903" y="126063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67640C9-B33B-8147-4D0D-A819A091FD9D}"/>
                    </a:ext>
                  </a:extLst>
                </p:cNvPr>
                <p:cNvSpPr/>
                <p:nvPr/>
              </p:nvSpPr>
              <p:spPr>
                <a:xfrm>
                  <a:off x="3277646" y="126082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90EBB44F-A8E1-F8B9-395E-FBF9EEA55FF5}"/>
                    </a:ext>
                  </a:extLst>
                </p:cNvPr>
                <p:cNvSpPr/>
                <p:nvPr/>
              </p:nvSpPr>
              <p:spPr>
                <a:xfrm>
                  <a:off x="3424389" y="126102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80995055-954E-845E-4F14-367C416D2342}"/>
                    </a:ext>
                  </a:extLst>
                </p:cNvPr>
                <p:cNvSpPr/>
                <p:nvPr/>
              </p:nvSpPr>
              <p:spPr>
                <a:xfrm>
                  <a:off x="3571132" y="125965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55131245-4A64-3A8F-A074-8D1D77092C00}"/>
                    </a:ext>
                  </a:extLst>
                </p:cNvPr>
                <p:cNvSpPr/>
                <p:nvPr/>
              </p:nvSpPr>
              <p:spPr>
                <a:xfrm>
                  <a:off x="3717875" y="125984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968F2194-7A98-D92B-696F-5CDD1E4CC73F}"/>
                    </a:ext>
                  </a:extLst>
                </p:cNvPr>
                <p:cNvSpPr/>
                <p:nvPr/>
              </p:nvSpPr>
              <p:spPr>
                <a:xfrm>
                  <a:off x="3864618" y="126004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EDEF4F93-3B89-C636-74CC-C1855019C74F}"/>
                    </a:ext>
                  </a:extLst>
                </p:cNvPr>
                <p:cNvSpPr/>
                <p:nvPr/>
              </p:nvSpPr>
              <p:spPr>
                <a:xfrm>
                  <a:off x="4011361" y="126023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0F684DE8-BDA6-BC8A-B6A8-E674F6D1DFCD}"/>
                    </a:ext>
                  </a:extLst>
                </p:cNvPr>
                <p:cNvSpPr/>
                <p:nvPr/>
              </p:nvSpPr>
              <p:spPr>
                <a:xfrm>
                  <a:off x="4158104" y="125925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1193252A-8F77-E77D-1A97-0C0CF5AFAD5A}"/>
                    </a:ext>
                  </a:extLst>
                </p:cNvPr>
                <p:cNvSpPr/>
                <p:nvPr/>
              </p:nvSpPr>
              <p:spPr>
                <a:xfrm>
                  <a:off x="4304852" y="125945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52D9769-DB20-7928-A03C-DA54C85E4112}"/>
                    </a:ext>
                  </a:extLst>
                </p:cNvPr>
                <p:cNvSpPr/>
                <p:nvPr/>
              </p:nvSpPr>
              <p:spPr>
                <a:xfrm>
                  <a:off x="3258153" y="804519"/>
                  <a:ext cx="517326" cy="27289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: Top Corners Rounded 77">
                  <a:extLst>
                    <a:ext uri="{FF2B5EF4-FFF2-40B4-BE49-F238E27FC236}">
                      <a16:creationId xmlns:a16="http://schemas.microsoft.com/office/drawing/2014/main" id="{F5E38446-5D79-8F8A-DCBA-0BFD2C399676}"/>
                    </a:ext>
                  </a:extLst>
                </p:cNvPr>
                <p:cNvSpPr/>
                <p:nvPr/>
              </p:nvSpPr>
              <p:spPr>
                <a:xfrm>
                  <a:off x="3169013" y="393700"/>
                  <a:ext cx="695605" cy="410819"/>
                </a:xfrm>
                <a:prstGeom prst="round2SameRect">
                  <a:avLst>
                    <a:gd name="adj1" fmla="val 41863"/>
                    <a:gd name="adj2" fmla="val 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CA5E4CF-5986-E964-79AA-272D3DEBB809}"/>
                  </a:ext>
                </a:extLst>
              </p:cNvPr>
              <p:cNvSpPr/>
              <p:nvPr/>
            </p:nvSpPr>
            <p:spPr>
              <a:xfrm>
                <a:off x="9137021" y="3808559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576B612-9819-937B-BE82-DB4E42699383}"/>
                  </a:ext>
                </a:extLst>
              </p:cNvPr>
              <p:cNvSpPr/>
              <p:nvPr/>
            </p:nvSpPr>
            <p:spPr>
              <a:xfrm>
                <a:off x="7027545" y="3792228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13584F6-223E-8500-C54E-9E3D9F10DA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4395" y="2563515"/>
                <a:ext cx="0" cy="4065651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05263A3-417A-A350-7163-EDF8DD3FE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1237" y="459063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23C9894-E618-F435-1E61-0F5391848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3414" y="377978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851418A-9626-91AF-E7DE-97A6FAD77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5591" y="296893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16843F3-E4B2-EC69-4138-DD70EFD973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122" y="256351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1C455AE-1D34-AE48-1300-57B079A9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4299" y="337436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83707F9-3B80-7B5C-F325-DE29E30A0E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6476" y="499605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6CE4CED-1428-48B8-A159-CC5482DA67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8653" y="580690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41AA75-C8D9-8F67-EA8D-21C1FC7F30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0830" y="621233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058EE43-4B01-016E-79D8-6157E34891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9945" y="6617756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DBCD40F-9FA2-F2A9-C1FE-7EFCA4FC59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3009" y="540148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3B380F3-7DA8-A8D6-3315-86286877A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7768" y="418521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79BBAA7-3742-EBF3-A271-E46555C49B12}"/>
              </a:ext>
            </a:extLst>
          </p:cNvPr>
          <p:cNvSpPr/>
          <p:nvPr/>
        </p:nvSpPr>
        <p:spPr>
          <a:xfrm>
            <a:off x="3618410" y="5066678"/>
            <a:ext cx="1391317" cy="16284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3952CF-4D6E-81AF-B7B7-DC59AE55E227}"/>
              </a:ext>
            </a:extLst>
          </p:cNvPr>
          <p:cNvGrpSpPr/>
          <p:nvPr/>
        </p:nvGrpSpPr>
        <p:grpSpPr>
          <a:xfrm>
            <a:off x="2687363" y="69611"/>
            <a:ext cx="2292162" cy="3493225"/>
            <a:chOff x="2549802" y="1491657"/>
            <a:chExt cx="3288871" cy="526367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BCF41DF-DEF3-F6C2-9740-50F30CE823EC}"/>
                </a:ext>
              </a:extLst>
            </p:cNvPr>
            <p:cNvGrpSpPr/>
            <p:nvPr/>
          </p:nvGrpSpPr>
          <p:grpSpPr>
            <a:xfrm>
              <a:off x="3852113" y="1491657"/>
              <a:ext cx="1986560" cy="5074759"/>
              <a:chOff x="2239824" y="393700"/>
              <a:chExt cx="2628900" cy="6376432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CF1E06B-9F8E-1937-1E37-3F2ED042AA19}"/>
                  </a:ext>
                </a:extLst>
              </p:cNvPr>
              <p:cNvSpPr/>
              <p:nvPr/>
            </p:nvSpPr>
            <p:spPr>
              <a:xfrm>
                <a:off x="2239824" y="1752914"/>
                <a:ext cx="2628900" cy="5017218"/>
              </a:xfrm>
              <a:custGeom>
                <a:avLst/>
                <a:gdLst>
                  <a:gd name="connsiteX0" fmla="*/ 641346 w 2628900"/>
                  <a:gd name="connsiteY0" fmla="*/ 0 h 5017218"/>
                  <a:gd name="connsiteX1" fmla="*/ 1987554 w 2628900"/>
                  <a:gd name="connsiteY1" fmla="*/ 0 h 5017218"/>
                  <a:gd name="connsiteX2" fmla="*/ 2628900 w 2628900"/>
                  <a:gd name="connsiteY2" fmla="*/ 641346 h 5017218"/>
                  <a:gd name="connsiteX3" fmla="*/ 2628900 w 2628900"/>
                  <a:gd name="connsiteY3" fmla="*/ 1556468 h 5017218"/>
                  <a:gd name="connsiteX4" fmla="*/ 2557878 w 2628900"/>
                  <a:gd name="connsiteY4" fmla="*/ 1556468 h 5017218"/>
                  <a:gd name="connsiteX5" fmla="*/ 2234028 w 2628900"/>
                  <a:gd name="connsiteY5" fmla="*/ 1880318 h 5017218"/>
                  <a:gd name="connsiteX6" fmla="*/ 2557878 w 2628900"/>
                  <a:gd name="connsiteY6" fmla="*/ 2204168 h 5017218"/>
                  <a:gd name="connsiteX7" fmla="*/ 2628900 w 2628900"/>
                  <a:gd name="connsiteY7" fmla="*/ 2204168 h 5017218"/>
                  <a:gd name="connsiteX8" fmla="*/ 2628900 w 2628900"/>
                  <a:gd name="connsiteY8" fmla="*/ 5017218 h 5017218"/>
                  <a:gd name="connsiteX9" fmla="*/ 0 w 2628900"/>
                  <a:gd name="connsiteY9" fmla="*/ 5017218 h 5017218"/>
                  <a:gd name="connsiteX10" fmla="*/ 0 w 2628900"/>
                  <a:gd name="connsiteY10" fmla="*/ 2204168 h 5017218"/>
                  <a:gd name="connsiteX11" fmla="*/ 36374 w 2628900"/>
                  <a:gd name="connsiteY11" fmla="*/ 2204168 h 5017218"/>
                  <a:gd name="connsiteX12" fmla="*/ 360224 w 2628900"/>
                  <a:gd name="connsiteY12" fmla="*/ 1880318 h 5017218"/>
                  <a:gd name="connsiteX13" fmla="*/ 36374 w 2628900"/>
                  <a:gd name="connsiteY13" fmla="*/ 1556468 h 5017218"/>
                  <a:gd name="connsiteX14" fmla="*/ 0 w 2628900"/>
                  <a:gd name="connsiteY14" fmla="*/ 1556468 h 5017218"/>
                  <a:gd name="connsiteX15" fmla="*/ 0 w 2628900"/>
                  <a:gd name="connsiteY15" fmla="*/ 641346 h 5017218"/>
                  <a:gd name="connsiteX16" fmla="*/ 641346 w 2628900"/>
                  <a:gd name="connsiteY16" fmla="*/ 0 h 501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28900" h="5017218">
                    <a:moveTo>
                      <a:pt x="641346" y="0"/>
                    </a:moveTo>
                    <a:lnTo>
                      <a:pt x="1987554" y="0"/>
                    </a:lnTo>
                    <a:cubicBezTo>
                      <a:pt x="2341760" y="0"/>
                      <a:pt x="2628900" y="287140"/>
                      <a:pt x="2628900" y="641346"/>
                    </a:cubicBezTo>
                    <a:lnTo>
                      <a:pt x="2628900" y="1556468"/>
                    </a:lnTo>
                    <a:lnTo>
                      <a:pt x="2557878" y="1556468"/>
                    </a:lnTo>
                    <a:cubicBezTo>
                      <a:pt x="2379021" y="1556468"/>
                      <a:pt x="2234028" y="1701461"/>
                      <a:pt x="2234028" y="1880318"/>
                    </a:cubicBezTo>
                    <a:cubicBezTo>
                      <a:pt x="2234028" y="2059175"/>
                      <a:pt x="2379021" y="2204168"/>
                      <a:pt x="2557878" y="2204168"/>
                    </a:cubicBezTo>
                    <a:lnTo>
                      <a:pt x="2628900" y="2204168"/>
                    </a:lnTo>
                    <a:lnTo>
                      <a:pt x="2628900" y="5017218"/>
                    </a:lnTo>
                    <a:lnTo>
                      <a:pt x="0" y="5017218"/>
                    </a:lnTo>
                    <a:lnTo>
                      <a:pt x="0" y="2204168"/>
                    </a:lnTo>
                    <a:lnTo>
                      <a:pt x="36374" y="2204168"/>
                    </a:lnTo>
                    <a:cubicBezTo>
                      <a:pt x="215231" y="2204168"/>
                      <a:pt x="360224" y="2059175"/>
                      <a:pt x="360224" y="1880318"/>
                    </a:cubicBezTo>
                    <a:cubicBezTo>
                      <a:pt x="360224" y="1701461"/>
                      <a:pt x="215231" y="1556468"/>
                      <a:pt x="36374" y="1556468"/>
                    </a:cubicBezTo>
                    <a:lnTo>
                      <a:pt x="0" y="1556468"/>
                    </a:lnTo>
                    <a:lnTo>
                      <a:pt x="0" y="641346"/>
                    </a:lnTo>
                    <a:cubicBezTo>
                      <a:pt x="0" y="287140"/>
                      <a:pt x="287140" y="0"/>
                      <a:pt x="641346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8918FEDC-3B99-4B2A-5B79-DFFEE007783A}"/>
                  </a:ext>
                </a:extLst>
              </p:cNvPr>
              <p:cNvSpPr/>
              <p:nvPr/>
            </p:nvSpPr>
            <p:spPr>
              <a:xfrm>
                <a:off x="2627174" y="28585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8C38532B-D581-E10C-A1A7-3C3147EC1DFE}"/>
                  </a:ext>
                </a:extLst>
              </p:cNvPr>
              <p:cNvSpPr/>
              <p:nvPr/>
            </p:nvSpPr>
            <p:spPr>
              <a:xfrm>
                <a:off x="2627174" y="30871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: Top Corners Rounded 121">
                <a:extLst>
                  <a:ext uri="{FF2B5EF4-FFF2-40B4-BE49-F238E27FC236}">
                    <a16:creationId xmlns:a16="http://schemas.microsoft.com/office/drawing/2014/main" id="{D1DE2B99-3CB3-F58E-8FD5-DB659BF32E07}"/>
                  </a:ext>
                </a:extLst>
              </p:cNvPr>
              <p:cNvSpPr/>
              <p:nvPr/>
            </p:nvSpPr>
            <p:spPr>
              <a:xfrm>
                <a:off x="2627174" y="953532"/>
                <a:ext cx="1854200" cy="799382"/>
              </a:xfrm>
              <a:prstGeom prst="round2SameRect">
                <a:avLst>
                  <a:gd name="adj1" fmla="val 24893"/>
                  <a:gd name="adj2" fmla="val 959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C35E924B-BFE2-DC6A-1CBE-D8683380D23D}"/>
                  </a:ext>
                </a:extLst>
              </p:cNvPr>
              <p:cNvSpPr/>
              <p:nvPr/>
            </p:nvSpPr>
            <p:spPr>
              <a:xfrm>
                <a:off x="2677974" y="126121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182EB801-FCA6-21A9-7C29-104E0FFBF4B2}"/>
                  </a:ext>
                </a:extLst>
              </p:cNvPr>
              <p:cNvSpPr/>
              <p:nvPr/>
            </p:nvSpPr>
            <p:spPr>
              <a:xfrm>
                <a:off x="2837417" y="126141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23A5885B-5E61-7C38-A33D-7EDE9BE40E13}"/>
                  </a:ext>
                </a:extLst>
              </p:cNvPr>
              <p:cNvSpPr/>
              <p:nvPr/>
            </p:nvSpPr>
            <p:spPr>
              <a:xfrm>
                <a:off x="2984160" y="126043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DEB26BD1-B0D6-A6D8-06AC-3873C0FBFCC6}"/>
                  </a:ext>
                </a:extLst>
              </p:cNvPr>
              <p:cNvSpPr/>
              <p:nvPr/>
            </p:nvSpPr>
            <p:spPr>
              <a:xfrm>
                <a:off x="3130903" y="126063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A77D639F-B519-9E60-178C-4017BCC13BF7}"/>
                  </a:ext>
                </a:extLst>
              </p:cNvPr>
              <p:cNvSpPr/>
              <p:nvPr/>
            </p:nvSpPr>
            <p:spPr>
              <a:xfrm>
                <a:off x="3277646" y="126082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CCDF98E-D36D-955E-5B56-0D84B9C44924}"/>
                  </a:ext>
                </a:extLst>
              </p:cNvPr>
              <p:cNvSpPr/>
              <p:nvPr/>
            </p:nvSpPr>
            <p:spPr>
              <a:xfrm>
                <a:off x="3424389" y="126102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308EC9F6-5726-78E7-FD47-170CB95F3A4A}"/>
                  </a:ext>
                </a:extLst>
              </p:cNvPr>
              <p:cNvSpPr/>
              <p:nvPr/>
            </p:nvSpPr>
            <p:spPr>
              <a:xfrm>
                <a:off x="3571132" y="125965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E3943CA1-3A16-0349-F7A4-74FD992FB323}"/>
                  </a:ext>
                </a:extLst>
              </p:cNvPr>
              <p:cNvSpPr/>
              <p:nvPr/>
            </p:nvSpPr>
            <p:spPr>
              <a:xfrm>
                <a:off x="3717875" y="125984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7931EFCF-D985-7EA1-184F-43A763148D2A}"/>
                  </a:ext>
                </a:extLst>
              </p:cNvPr>
              <p:cNvSpPr/>
              <p:nvPr/>
            </p:nvSpPr>
            <p:spPr>
              <a:xfrm>
                <a:off x="3864618" y="126004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FDD1C42F-4DB2-3382-1B16-F490CCF499C7}"/>
                  </a:ext>
                </a:extLst>
              </p:cNvPr>
              <p:cNvSpPr/>
              <p:nvPr/>
            </p:nvSpPr>
            <p:spPr>
              <a:xfrm>
                <a:off x="4011361" y="126023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97694B2-9FA0-046E-1136-8DF11CE11D47}"/>
                  </a:ext>
                </a:extLst>
              </p:cNvPr>
              <p:cNvSpPr/>
              <p:nvPr/>
            </p:nvSpPr>
            <p:spPr>
              <a:xfrm>
                <a:off x="4158104" y="125925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1B7CE3D-3337-211A-CF8B-BC7F44F6C480}"/>
                  </a:ext>
                </a:extLst>
              </p:cNvPr>
              <p:cNvSpPr/>
              <p:nvPr/>
            </p:nvSpPr>
            <p:spPr>
              <a:xfrm>
                <a:off x="4304852" y="125945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F2FD7282-A60C-314B-828F-FB9DD99C16D3}"/>
                  </a:ext>
                </a:extLst>
              </p:cNvPr>
              <p:cNvSpPr/>
              <p:nvPr/>
            </p:nvSpPr>
            <p:spPr>
              <a:xfrm>
                <a:off x="3258153" y="804519"/>
                <a:ext cx="517326" cy="27289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84CC95CF-4E9A-2A69-BB6D-86C0926B9F4E}"/>
                  </a:ext>
                </a:extLst>
              </p:cNvPr>
              <p:cNvSpPr/>
              <p:nvPr/>
            </p:nvSpPr>
            <p:spPr>
              <a:xfrm>
                <a:off x="3169013" y="393700"/>
                <a:ext cx="695605" cy="410819"/>
              </a:xfrm>
              <a:prstGeom prst="round2SameRect">
                <a:avLst>
                  <a:gd name="adj1" fmla="val 41863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E3DEF7-BEA6-A4B9-1BF0-B99B2EE5D6A0}"/>
                </a:ext>
              </a:extLst>
            </p:cNvPr>
            <p:cNvSpPr txBox="1"/>
            <p:nvPr/>
          </p:nvSpPr>
          <p:spPr>
            <a:xfrm>
              <a:off x="2820253" y="6509114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1BB00D-87A1-845B-880D-29D9DA1C748F}"/>
                </a:ext>
              </a:extLst>
            </p:cNvPr>
            <p:cNvSpPr txBox="1"/>
            <p:nvPr/>
          </p:nvSpPr>
          <p:spPr>
            <a:xfrm>
              <a:off x="2683331" y="6144009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33D6ECE-5F59-6816-B539-DE8ED2B4EA47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08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D922E7-BEAE-F290-8684-700EF4D86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850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FECB62A-08D9-FF19-95DE-44DF0803C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2027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02C3C5D-52DB-3D72-6B6F-597D5F981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204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6CB5760-A741-9649-6DD6-D9270F1D3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735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2AA2F81-1880-00FE-C8E1-2B9A281F5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912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A02F92B-0A2D-7C9B-538D-1E7447DBF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5089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A36B75E-18B9-93FE-D81E-2F789E84EA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7266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7CFCA56-D806-5517-DCD9-8075C58D9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443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C569A90-958C-B679-8FE2-459797B35EC2}"/>
                </a:ext>
              </a:extLst>
            </p:cNvPr>
            <p:cNvSpPr txBox="1"/>
            <p:nvPr/>
          </p:nvSpPr>
          <p:spPr>
            <a:xfrm>
              <a:off x="2701743" y="5740494"/>
              <a:ext cx="63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200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2D47ACC-CCFA-2930-E27C-5A2D4DFDD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558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7FF1F04-1129-61D8-68CD-686070C28556}"/>
                </a:ext>
              </a:extLst>
            </p:cNvPr>
            <p:cNvSpPr txBox="1"/>
            <p:nvPr/>
          </p:nvSpPr>
          <p:spPr>
            <a:xfrm>
              <a:off x="2667002" y="5329947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300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AECCBF4-5260-849D-8B73-BEA36958755B}"/>
                </a:ext>
              </a:extLst>
            </p:cNvPr>
            <p:cNvSpPr txBox="1"/>
            <p:nvPr/>
          </p:nvSpPr>
          <p:spPr>
            <a:xfrm>
              <a:off x="2667002" y="4911801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400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5434462-89CF-3B19-C1DC-F70848F17544}"/>
                </a:ext>
              </a:extLst>
            </p:cNvPr>
            <p:cNvSpPr txBox="1"/>
            <p:nvPr/>
          </p:nvSpPr>
          <p:spPr>
            <a:xfrm>
              <a:off x="2667002" y="4516982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7A7BC7-BF8F-BE82-07BF-0A219E0F81B8}"/>
                </a:ext>
              </a:extLst>
            </p:cNvPr>
            <p:cNvSpPr txBox="1"/>
            <p:nvPr/>
          </p:nvSpPr>
          <p:spPr>
            <a:xfrm>
              <a:off x="2683331" y="4105307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600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764D95-2A0E-C983-8D61-A839653A71E2}"/>
                </a:ext>
              </a:extLst>
            </p:cNvPr>
            <p:cNvSpPr txBox="1"/>
            <p:nvPr/>
          </p:nvSpPr>
          <p:spPr>
            <a:xfrm>
              <a:off x="2723514" y="369363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700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4E9F228-2E56-AC2D-396A-0A291C941B8A}"/>
                </a:ext>
              </a:extLst>
            </p:cNvPr>
            <p:cNvSpPr txBox="1"/>
            <p:nvPr/>
          </p:nvSpPr>
          <p:spPr>
            <a:xfrm>
              <a:off x="2723514" y="3272088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800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0B746D7-FFD5-D74A-A4EB-B4B3921FE209}"/>
                </a:ext>
              </a:extLst>
            </p:cNvPr>
            <p:cNvSpPr txBox="1"/>
            <p:nvPr/>
          </p:nvSpPr>
          <p:spPr>
            <a:xfrm>
              <a:off x="2723514" y="287226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900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69B4FBE-B2EB-E219-2A8E-D2ED6EE7395B}"/>
                </a:ext>
              </a:extLst>
            </p:cNvPr>
            <p:cNvSpPr txBox="1"/>
            <p:nvPr/>
          </p:nvSpPr>
          <p:spPr>
            <a:xfrm>
              <a:off x="2549802" y="2454441"/>
              <a:ext cx="788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A3354D6-BE96-5EAA-2B51-538750EF5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622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F24270E-9B19-0845-2139-AFAB77198C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381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F9358B-694F-1C47-703F-D3ED95105EF3}"/>
              </a:ext>
            </a:extLst>
          </p:cNvPr>
          <p:cNvGrpSpPr/>
          <p:nvPr/>
        </p:nvGrpSpPr>
        <p:grpSpPr>
          <a:xfrm>
            <a:off x="2681719" y="3533128"/>
            <a:ext cx="2571538" cy="3290036"/>
            <a:chOff x="6111577" y="1491657"/>
            <a:chExt cx="3640855" cy="524964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D5E0072-61BB-F8AA-0BFF-1DD608E1E119}"/>
                </a:ext>
              </a:extLst>
            </p:cNvPr>
            <p:cNvSpPr txBox="1"/>
            <p:nvPr/>
          </p:nvSpPr>
          <p:spPr>
            <a:xfrm>
              <a:off x="6397390" y="6495077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ACF2F53-C907-BD98-3AF0-0EF382DDA75B}"/>
                </a:ext>
              </a:extLst>
            </p:cNvPr>
            <p:cNvSpPr txBox="1"/>
            <p:nvPr/>
          </p:nvSpPr>
          <p:spPr>
            <a:xfrm>
              <a:off x="6244139" y="4502945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5D51B3C-7A2D-CCD2-4F07-186A5B3121B7}"/>
                </a:ext>
              </a:extLst>
            </p:cNvPr>
            <p:cNvSpPr txBox="1"/>
            <p:nvPr/>
          </p:nvSpPr>
          <p:spPr>
            <a:xfrm>
              <a:off x="6111577" y="2440404"/>
              <a:ext cx="804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6035793-7E46-A792-D2D7-06357E381444}"/>
                </a:ext>
              </a:extLst>
            </p:cNvPr>
            <p:cNvGrpSpPr/>
            <p:nvPr/>
          </p:nvGrpSpPr>
          <p:grpSpPr>
            <a:xfrm>
              <a:off x="6791237" y="1491657"/>
              <a:ext cx="2961195" cy="5137509"/>
              <a:chOff x="6791237" y="1491657"/>
              <a:chExt cx="2961195" cy="5137509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535A8451-1E2B-E6BA-83AE-C1C6188498E3}"/>
                  </a:ext>
                </a:extLst>
              </p:cNvPr>
              <p:cNvGrpSpPr/>
              <p:nvPr/>
            </p:nvGrpSpPr>
            <p:grpSpPr>
              <a:xfrm>
                <a:off x="7403500" y="1491657"/>
                <a:ext cx="1986560" cy="5074759"/>
                <a:chOff x="2239824" y="393700"/>
                <a:chExt cx="2628900" cy="6376432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A2EA818B-F4A5-E358-7B2C-1971365D7D82}"/>
                    </a:ext>
                  </a:extLst>
                </p:cNvPr>
                <p:cNvSpPr/>
                <p:nvPr/>
              </p:nvSpPr>
              <p:spPr>
                <a:xfrm>
                  <a:off x="2239824" y="1752914"/>
                  <a:ext cx="2628900" cy="5017218"/>
                </a:xfrm>
                <a:custGeom>
                  <a:avLst/>
                  <a:gdLst>
                    <a:gd name="connsiteX0" fmla="*/ 641346 w 2628900"/>
                    <a:gd name="connsiteY0" fmla="*/ 0 h 5017218"/>
                    <a:gd name="connsiteX1" fmla="*/ 1987554 w 2628900"/>
                    <a:gd name="connsiteY1" fmla="*/ 0 h 5017218"/>
                    <a:gd name="connsiteX2" fmla="*/ 2628900 w 2628900"/>
                    <a:gd name="connsiteY2" fmla="*/ 641346 h 5017218"/>
                    <a:gd name="connsiteX3" fmla="*/ 2628900 w 2628900"/>
                    <a:gd name="connsiteY3" fmla="*/ 1556468 h 5017218"/>
                    <a:gd name="connsiteX4" fmla="*/ 2557878 w 2628900"/>
                    <a:gd name="connsiteY4" fmla="*/ 1556468 h 5017218"/>
                    <a:gd name="connsiteX5" fmla="*/ 2234028 w 2628900"/>
                    <a:gd name="connsiteY5" fmla="*/ 1880318 h 5017218"/>
                    <a:gd name="connsiteX6" fmla="*/ 2557878 w 2628900"/>
                    <a:gd name="connsiteY6" fmla="*/ 2204168 h 5017218"/>
                    <a:gd name="connsiteX7" fmla="*/ 2628900 w 2628900"/>
                    <a:gd name="connsiteY7" fmla="*/ 2204168 h 5017218"/>
                    <a:gd name="connsiteX8" fmla="*/ 2628900 w 2628900"/>
                    <a:gd name="connsiteY8" fmla="*/ 5017218 h 5017218"/>
                    <a:gd name="connsiteX9" fmla="*/ 0 w 2628900"/>
                    <a:gd name="connsiteY9" fmla="*/ 5017218 h 5017218"/>
                    <a:gd name="connsiteX10" fmla="*/ 0 w 2628900"/>
                    <a:gd name="connsiteY10" fmla="*/ 2204168 h 5017218"/>
                    <a:gd name="connsiteX11" fmla="*/ 36374 w 2628900"/>
                    <a:gd name="connsiteY11" fmla="*/ 2204168 h 5017218"/>
                    <a:gd name="connsiteX12" fmla="*/ 360224 w 2628900"/>
                    <a:gd name="connsiteY12" fmla="*/ 1880318 h 5017218"/>
                    <a:gd name="connsiteX13" fmla="*/ 36374 w 2628900"/>
                    <a:gd name="connsiteY13" fmla="*/ 1556468 h 5017218"/>
                    <a:gd name="connsiteX14" fmla="*/ 0 w 2628900"/>
                    <a:gd name="connsiteY14" fmla="*/ 1556468 h 5017218"/>
                    <a:gd name="connsiteX15" fmla="*/ 0 w 2628900"/>
                    <a:gd name="connsiteY15" fmla="*/ 641346 h 5017218"/>
                    <a:gd name="connsiteX16" fmla="*/ 641346 w 2628900"/>
                    <a:gd name="connsiteY16" fmla="*/ 0 h 501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28900" h="5017218">
                      <a:moveTo>
                        <a:pt x="641346" y="0"/>
                      </a:moveTo>
                      <a:lnTo>
                        <a:pt x="1987554" y="0"/>
                      </a:lnTo>
                      <a:cubicBezTo>
                        <a:pt x="2341760" y="0"/>
                        <a:pt x="2628900" y="287140"/>
                        <a:pt x="2628900" y="641346"/>
                      </a:cubicBezTo>
                      <a:lnTo>
                        <a:pt x="2628900" y="1556468"/>
                      </a:lnTo>
                      <a:lnTo>
                        <a:pt x="2557878" y="1556468"/>
                      </a:lnTo>
                      <a:cubicBezTo>
                        <a:pt x="2379021" y="1556468"/>
                        <a:pt x="2234028" y="1701461"/>
                        <a:pt x="2234028" y="1880318"/>
                      </a:cubicBezTo>
                      <a:cubicBezTo>
                        <a:pt x="2234028" y="2059175"/>
                        <a:pt x="2379021" y="2204168"/>
                        <a:pt x="2557878" y="2204168"/>
                      </a:cubicBezTo>
                      <a:lnTo>
                        <a:pt x="2628900" y="2204168"/>
                      </a:lnTo>
                      <a:lnTo>
                        <a:pt x="2628900" y="5017218"/>
                      </a:lnTo>
                      <a:lnTo>
                        <a:pt x="0" y="5017218"/>
                      </a:lnTo>
                      <a:lnTo>
                        <a:pt x="0" y="2204168"/>
                      </a:lnTo>
                      <a:lnTo>
                        <a:pt x="36374" y="2204168"/>
                      </a:lnTo>
                      <a:cubicBezTo>
                        <a:pt x="215231" y="2204168"/>
                        <a:pt x="360224" y="2059175"/>
                        <a:pt x="360224" y="1880318"/>
                      </a:cubicBezTo>
                      <a:cubicBezTo>
                        <a:pt x="360224" y="1701461"/>
                        <a:pt x="215231" y="1556468"/>
                        <a:pt x="36374" y="1556468"/>
                      </a:cubicBezTo>
                      <a:lnTo>
                        <a:pt x="0" y="1556468"/>
                      </a:lnTo>
                      <a:lnTo>
                        <a:pt x="0" y="641346"/>
                      </a:lnTo>
                      <a:cubicBezTo>
                        <a:pt x="0" y="287140"/>
                        <a:pt x="287140" y="0"/>
                        <a:pt x="641346" y="0"/>
                      </a:cubicBezTo>
                      <a:close/>
                    </a:path>
                  </a:pathLst>
                </a:custGeom>
                <a:noFill/>
                <a:ln w="571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BCBE946D-9F3B-B52B-01BC-7BBE35A809EA}"/>
                    </a:ext>
                  </a:extLst>
                </p:cNvPr>
                <p:cNvSpPr/>
                <p:nvPr/>
              </p:nvSpPr>
              <p:spPr>
                <a:xfrm>
                  <a:off x="2627174" y="28585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968753FD-7853-E4CB-1A76-C1673E5ED14A}"/>
                    </a:ext>
                  </a:extLst>
                </p:cNvPr>
                <p:cNvSpPr/>
                <p:nvPr/>
              </p:nvSpPr>
              <p:spPr>
                <a:xfrm>
                  <a:off x="2627174" y="30871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Rectangle: Top Corners Rounded 159">
                  <a:extLst>
                    <a:ext uri="{FF2B5EF4-FFF2-40B4-BE49-F238E27FC236}">
                      <a16:creationId xmlns:a16="http://schemas.microsoft.com/office/drawing/2014/main" id="{BFFE0A3B-C382-721F-97F9-4E62F4247D2E}"/>
                    </a:ext>
                  </a:extLst>
                </p:cNvPr>
                <p:cNvSpPr/>
                <p:nvPr/>
              </p:nvSpPr>
              <p:spPr>
                <a:xfrm>
                  <a:off x="2627174" y="953532"/>
                  <a:ext cx="1854200" cy="799382"/>
                </a:xfrm>
                <a:prstGeom prst="round2SameRect">
                  <a:avLst>
                    <a:gd name="adj1" fmla="val 24893"/>
                    <a:gd name="adj2" fmla="val 9596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F6A8ADE0-A1D5-4525-F119-D103AC63B52E}"/>
                    </a:ext>
                  </a:extLst>
                </p:cNvPr>
                <p:cNvSpPr/>
                <p:nvPr/>
              </p:nvSpPr>
              <p:spPr>
                <a:xfrm>
                  <a:off x="2677974" y="126121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B4837B7A-1A3F-1E6F-C9C8-707F4CDAAF94}"/>
                    </a:ext>
                  </a:extLst>
                </p:cNvPr>
                <p:cNvSpPr/>
                <p:nvPr/>
              </p:nvSpPr>
              <p:spPr>
                <a:xfrm>
                  <a:off x="2837417" y="126141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109E68E8-2848-649D-CEFE-700632CDA29D}"/>
                    </a:ext>
                  </a:extLst>
                </p:cNvPr>
                <p:cNvSpPr/>
                <p:nvPr/>
              </p:nvSpPr>
              <p:spPr>
                <a:xfrm>
                  <a:off x="2984160" y="126043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1055F8D4-6F9C-99EC-8EFF-01BE66D0954B}"/>
                    </a:ext>
                  </a:extLst>
                </p:cNvPr>
                <p:cNvSpPr/>
                <p:nvPr/>
              </p:nvSpPr>
              <p:spPr>
                <a:xfrm>
                  <a:off x="3130903" y="126063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3057301D-8038-6C97-1751-CF74FD14B252}"/>
                    </a:ext>
                  </a:extLst>
                </p:cNvPr>
                <p:cNvSpPr/>
                <p:nvPr/>
              </p:nvSpPr>
              <p:spPr>
                <a:xfrm>
                  <a:off x="3277646" y="126082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BA71CA3F-2540-7FAA-3887-71C167F44B03}"/>
                    </a:ext>
                  </a:extLst>
                </p:cNvPr>
                <p:cNvSpPr/>
                <p:nvPr/>
              </p:nvSpPr>
              <p:spPr>
                <a:xfrm>
                  <a:off x="3424389" y="126102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32B4622-FA9C-B4D8-4327-FB79206A90D2}"/>
                    </a:ext>
                  </a:extLst>
                </p:cNvPr>
                <p:cNvSpPr/>
                <p:nvPr/>
              </p:nvSpPr>
              <p:spPr>
                <a:xfrm>
                  <a:off x="3571132" y="125965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4515EB9D-BBAE-1AA4-8CAE-4C58176AFF00}"/>
                    </a:ext>
                  </a:extLst>
                </p:cNvPr>
                <p:cNvSpPr/>
                <p:nvPr/>
              </p:nvSpPr>
              <p:spPr>
                <a:xfrm>
                  <a:off x="3717875" y="125984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Rectangle: Rounded Corners 168">
                  <a:extLst>
                    <a:ext uri="{FF2B5EF4-FFF2-40B4-BE49-F238E27FC236}">
                      <a16:creationId xmlns:a16="http://schemas.microsoft.com/office/drawing/2014/main" id="{76D8AA66-D102-7172-3D87-067A717A32AB}"/>
                    </a:ext>
                  </a:extLst>
                </p:cNvPr>
                <p:cNvSpPr/>
                <p:nvPr/>
              </p:nvSpPr>
              <p:spPr>
                <a:xfrm>
                  <a:off x="3864618" y="126004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Rectangle: Rounded Corners 169">
                  <a:extLst>
                    <a:ext uri="{FF2B5EF4-FFF2-40B4-BE49-F238E27FC236}">
                      <a16:creationId xmlns:a16="http://schemas.microsoft.com/office/drawing/2014/main" id="{A95781EA-9110-A463-AE7A-688C599A0074}"/>
                    </a:ext>
                  </a:extLst>
                </p:cNvPr>
                <p:cNvSpPr/>
                <p:nvPr/>
              </p:nvSpPr>
              <p:spPr>
                <a:xfrm>
                  <a:off x="4011361" y="126023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Rectangle: Rounded Corners 170">
                  <a:extLst>
                    <a:ext uri="{FF2B5EF4-FFF2-40B4-BE49-F238E27FC236}">
                      <a16:creationId xmlns:a16="http://schemas.microsoft.com/office/drawing/2014/main" id="{894E2EC0-7BEE-2123-D42C-A255CBF90B5D}"/>
                    </a:ext>
                  </a:extLst>
                </p:cNvPr>
                <p:cNvSpPr/>
                <p:nvPr/>
              </p:nvSpPr>
              <p:spPr>
                <a:xfrm>
                  <a:off x="4158104" y="125925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2E657A0C-1B97-E349-5EC4-E35CAB066FAB}"/>
                    </a:ext>
                  </a:extLst>
                </p:cNvPr>
                <p:cNvSpPr/>
                <p:nvPr/>
              </p:nvSpPr>
              <p:spPr>
                <a:xfrm>
                  <a:off x="4304852" y="125945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BF0DCB8A-82CC-29B3-6FF5-84108ACDF08C}"/>
                    </a:ext>
                  </a:extLst>
                </p:cNvPr>
                <p:cNvSpPr/>
                <p:nvPr/>
              </p:nvSpPr>
              <p:spPr>
                <a:xfrm>
                  <a:off x="3258153" y="804519"/>
                  <a:ext cx="517326" cy="27289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Rectangle: Top Corners Rounded 173">
                  <a:extLst>
                    <a:ext uri="{FF2B5EF4-FFF2-40B4-BE49-F238E27FC236}">
                      <a16:creationId xmlns:a16="http://schemas.microsoft.com/office/drawing/2014/main" id="{FBA8E154-98BE-8EB2-6C68-DB8CADDAEC99}"/>
                    </a:ext>
                  </a:extLst>
                </p:cNvPr>
                <p:cNvSpPr/>
                <p:nvPr/>
              </p:nvSpPr>
              <p:spPr>
                <a:xfrm>
                  <a:off x="3169013" y="393700"/>
                  <a:ext cx="695605" cy="410819"/>
                </a:xfrm>
                <a:prstGeom prst="round2SameRect">
                  <a:avLst>
                    <a:gd name="adj1" fmla="val 41863"/>
                    <a:gd name="adj2" fmla="val 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B947B9C-2F4F-DF2F-AE9F-710D64E4AE5A}"/>
                  </a:ext>
                </a:extLst>
              </p:cNvPr>
              <p:cNvSpPr/>
              <p:nvPr/>
            </p:nvSpPr>
            <p:spPr>
              <a:xfrm>
                <a:off x="9137021" y="3808559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AB7E45C-E333-9F6D-8E27-E682F30AF744}"/>
                  </a:ext>
                </a:extLst>
              </p:cNvPr>
              <p:cNvSpPr/>
              <p:nvPr/>
            </p:nvSpPr>
            <p:spPr>
              <a:xfrm>
                <a:off x="7027545" y="3792228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00349D5-D379-0262-E5AC-44CE32043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4395" y="2563515"/>
                <a:ext cx="0" cy="4065651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10F74F8-8760-BD38-2697-ED99186ACD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1237" y="459063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AF544BE-1233-A8F7-8754-8C1F38664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3414" y="377978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97A67D4-62C5-F145-BF07-83EA4DDEF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5591" y="296893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60A4377-2504-01C6-F88D-83ABA935C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122" y="256351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B615BB1-A011-96DE-44D7-7EE10D909F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4299" y="337436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8E31FF9-8938-2597-7779-BD665707F7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6476" y="499605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2EE98A8-F99E-46AA-E0AA-73021E604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8653" y="580690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7E260A1-945E-5FFB-4DE3-A6F34C73DE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0830" y="621233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605CA10-018C-C1ED-64C3-4404A2F016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9945" y="6617756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3474480-1F7E-74CB-590F-EE8C2CFD3D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3009" y="540148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0BE667A-8A9C-4405-3786-DE4992CED9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7768" y="418521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9A46ED2-A758-63F3-4B43-BAEF18A9EAD0}"/>
              </a:ext>
            </a:extLst>
          </p:cNvPr>
          <p:cNvGrpSpPr/>
          <p:nvPr/>
        </p:nvGrpSpPr>
        <p:grpSpPr>
          <a:xfrm>
            <a:off x="5104179" y="69611"/>
            <a:ext cx="2292162" cy="3493225"/>
            <a:chOff x="2549802" y="1491657"/>
            <a:chExt cx="3288871" cy="5263678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82000B4-3B0D-D153-C4C4-12977B0DC736}"/>
                </a:ext>
              </a:extLst>
            </p:cNvPr>
            <p:cNvGrpSpPr/>
            <p:nvPr/>
          </p:nvGrpSpPr>
          <p:grpSpPr>
            <a:xfrm>
              <a:off x="3852113" y="1491657"/>
              <a:ext cx="1986560" cy="5074759"/>
              <a:chOff x="2239824" y="393700"/>
              <a:chExt cx="2628900" cy="6376432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FC821A2-24B1-6065-E125-22F36A2695F7}"/>
                  </a:ext>
                </a:extLst>
              </p:cNvPr>
              <p:cNvSpPr/>
              <p:nvPr/>
            </p:nvSpPr>
            <p:spPr>
              <a:xfrm>
                <a:off x="2239824" y="1752914"/>
                <a:ext cx="2628900" cy="5017218"/>
              </a:xfrm>
              <a:custGeom>
                <a:avLst/>
                <a:gdLst>
                  <a:gd name="connsiteX0" fmla="*/ 641346 w 2628900"/>
                  <a:gd name="connsiteY0" fmla="*/ 0 h 5017218"/>
                  <a:gd name="connsiteX1" fmla="*/ 1987554 w 2628900"/>
                  <a:gd name="connsiteY1" fmla="*/ 0 h 5017218"/>
                  <a:gd name="connsiteX2" fmla="*/ 2628900 w 2628900"/>
                  <a:gd name="connsiteY2" fmla="*/ 641346 h 5017218"/>
                  <a:gd name="connsiteX3" fmla="*/ 2628900 w 2628900"/>
                  <a:gd name="connsiteY3" fmla="*/ 1556468 h 5017218"/>
                  <a:gd name="connsiteX4" fmla="*/ 2557878 w 2628900"/>
                  <a:gd name="connsiteY4" fmla="*/ 1556468 h 5017218"/>
                  <a:gd name="connsiteX5" fmla="*/ 2234028 w 2628900"/>
                  <a:gd name="connsiteY5" fmla="*/ 1880318 h 5017218"/>
                  <a:gd name="connsiteX6" fmla="*/ 2557878 w 2628900"/>
                  <a:gd name="connsiteY6" fmla="*/ 2204168 h 5017218"/>
                  <a:gd name="connsiteX7" fmla="*/ 2628900 w 2628900"/>
                  <a:gd name="connsiteY7" fmla="*/ 2204168 h 5017218"/>
                  <a:gd name="connsiteX8" fmla="*/ 2628900 w 2628900"/>
                  <a:gd name="connsiteY8" fmla="*/ 5017218 h 5017218"/>
                  <a:gd name="connsiteX9" fmla="*/ 0 w 2628900"/>
                  <a:gd name="connsiteY9" fmla="*/ 5017218 h 5017218"/>
                  <a:gd name="connsiteX10" fmla="*/ 0 w 2628900"/>
                  <a:gd name="connsiteY10" fmla="*/ 2204168 h 5017218"/>
                  <a:gd name="connsiteX11" fmla="*/ 36374 w 2628900"/>
                  <a:gd name="connsiteY11" fmla="*/ 2204168 h 5017218"/>
                  <a:gd name="connsiteX12" fmla="*/ 360224 w 2628900"/>
                  <a:gd name="connsiteY12" fmla="*/ 1880318 h 5017218"/>
                  <a:gd name="connsiteX13" fmla="*/ 36374 w 2628900"/>
                  <a:gd name="connsiteY13" fmla="*/ 1556468 h 5017218"/>
                  <a:gd name="connsiteX14" fmla="*/ 0 w 2628900"/>
                  <a:gd name="connsiteY14" fmla="*/ 1556468 h 5017218"/>
                  <a:gd name="connsiteX15" fmla="*/ 0 w 2628900"/>
                  <a:gd name="connsiteY15" fmla="*/ 641346 h 5017218"/>
                  <a:gd name="connsiteX16" fmla="*/ 641346 w 2628900"/>
                  <a:gd name="connsiteY16" fmla="*/ 0 h 501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28900" h="5017218">
                    <a:moveTo>
                      <a:pt x="641346" y="0"/>
                    </a:moveTo>
                    <a:lnTo>
                      <a:pt x="1987554" y="0"/>
                    </a:lnTo>
                    <a:cubicBezTo>
                      <a:pt x="2341760" y="0"/>
                      <a:pt x="2628900" y="287140"/>
                      <a:pt x="2628900" y="641346"/>
                    </a:cubicBezTo>
                    <a:lnTo>
                      <a:pt x="2628900" y="1556468"/>
                    </a:lnTo>
                    <a:lnTo>
                      <a:pt x="2557878" y="1556468"/>
                    </a:lnTo>
                    <a:cubicBezTo>
                      <a:pt x="2379021" y="1556468"/>
                      <a:pt x="2234028" y="1701461"/>
                      <a:pt x="2234028" y="1880318"/>
                    </a:cubicBezTo>
                    <a:cubicBezTo>
                      <a:pt x="2234028" y="2059175"/>
                      <a:pt x="2379021" y="2204168"/>
                      <a:pt x="2557878" y="2204168"/>
                    </a:cubicBezTo>
                    <a:lnTo>
                      <a:pt x="2628900" y="2204168"/>
                    </a:lnTo>
                    <a:lnTo>
                      <a:pt x="2628900" y="5017218"/>
                    </a:lnTo>
                    <a:lnTo>
                      <a:pt x="0" y="5017218"/>
                    </a:lnTo>
                    <a:lnTo>
                      <a:pt x="0" y="2204168"/>
                    </a:lnTo>
                    <a:lnTo>
                      <a:pt x="36374" y="2204168"/>
                    </a:lnTo>
                    <a:cubicBezTo>
                      <a:pt x="215231" y="2204168"/>
                      <a:pt x="360224" y="2059175"/>
                      <a:pt x="360224" y="1880318"/>
                    </a:cubicBezTo>
                    <a:cubicBezTo>
                      <a:pt x="360224" y="1701461"/>
                      <a:pt x="215231" y="1556468"/>
                      <a:pt x="36374" y="1556468"/>
                    </a:cubicBezTo>
                    <a:lnTo>
                      <a:pt x="0" y="1556468"/>
                    </a:lnTo>
                    <a:lnTo>
                      <a:pt x="0" y="641346"/>
                    </a:lnTo>
                    <a:cubicBezTo>
                      <a:pt x="0" y="287140"/>
                      <a:pt x="287140" y="0"/>
                      <a:pt x="641346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98574C11-D844-DCF7-05C8-59BF0F4C7423}"/>
                  </a:ext>
                </a:extLst>
              </p:cNvPr>
              <p:cNvSpPr/>
              <p:nvPr/>
            </p:nvSpPr>
            <p:spPr>
              <a:xfrm>
                <a:off x="2627174" y="28585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B69AD100-089E-1BC5-8439-CAD68B585EB5}"/>
                  </a:ext>
                </a:extLst>
              </p:cNvPr>
              <p:cNvSpPr/>
              <p:nvPr/>
            </p:nvSpPr>
            <p:spPr>
              <a:xfrm>
                <a:off x="2627174" y="3087132"/>
                <a:ext cx="1854200" cy="1397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: Top Corners Rounded 202">
                <a:extLst>
                  <a:ext uri="{FF2B5EF4-FFF2-40B4-BE49-F238E27FC236}">
                    <a16:creationId xmlns:a16="http://schemas.microsoft.com/office/drawing/2014/main" id="{DD27352E-BE33-3D0F-6FE9-E1071C906C65}"/>
                  </a:ext>
                </a:extLst>
              </p:cNvPr>
              <p:cNvSpPr/>
              <p:nvPr/>
            </p:nvSpPr>
            <p:spPr>
              <a:xfrm>
                <a:off x="2627174" y="953532"/>
                <a:ext cx="1854200" cy="799382"/>
              </a:xfrm>
              <a:prstGeom prst="round2SameRect">
                <a:avLst>
                  <a:gd name="adj1" fmla="val 24893"/>
                  <a:gd name="adj2" fmla="val 959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C18025CE-B961-35C9-A05A-64BC213822C1}"/>
                  </a:ext>
                </a:extLst>
              </p:cNvPr>
              <p:cNvSpPr/>
              <p:nvPr/>
            </p:nvSpPr>
            <p:spPr>
              <a:xfrm>
                <a:off x="2677974" y="126121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B27C3406-792D-EF11-9829-5C67CFC2D308}"/>
                  </a:ext>
                </a:extLst>
              </p:cNvPr>
              <p:cNvSpPr/>
              <p:nvPr/>
            </p:nvSpPr>
            <p:spPr>
              <a:xfrm>
                <a:off x="2837417" y="126141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F394D056-8884-4063-A6E4-12965416583A}"/>
                  </a:ext>
                </a:extLst>
              </p:cNvPr>
              <p:cNvSpPr/>
              <p:nvPr/>
            </p:nvSpPr>
            <p:spPr>
              <a:xfrm>
                <a:off x="2984160" y="126043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FB4B0DC0-E8CE-4B7C-9CC9-306888CD00F3}"/>
                  </a:ext>
                </a:extLst>
              </p:cNvPr>
              <p:cNvSpPr/>
              <p:nvPr/>
            </p:nvSpPr>
            <p:spPr>
              <a:xfrm>
                <a:off x="3130903" y="126063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6C187C9A-AA79-7A32-29D2-7C8C5E768B18}"/>
                  </a:ext>
                </a:extLst>
              </p:cNvPr>
              <p:cNvSpPr/>
              <p:nvPr/>
            </p:nvSpPr>
            <p:spPr>
              <a:xfrm>
                <a:off x="3277646" y="126082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77A9CBE8-055C-D8D7-56D3-ADEEC5DDC580}"/>
                  </a:ext>
                </a:extLst>
              </p:cNvPr>
              <p:cNvSpPr/>
              <p:nvPr/>
            </p:nvSpPr>
            <p:spPr>
              <a:xfrm>
                <a:off x="3424389" y="126102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AF67C63-4978-B107-1098-DEB3B7CA7C42}"/>
                  </a:ext>
                </a:extLst>
              </p:cNvPr>
              <p:cNvSpPr/>
              <p:nvPr/>
            </p:nvSpPr>
            <p:spPr>
              <a:xfrm>
                <a:off x="3571132" y="1259650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638224DC-C6A7-E694-2B16-BEA318BDC696}"/>
                  </a:ext>
                </a:extLst>
              </p:cNvPr>
              <p:cNvSpPr/>
              <p:nvPr/>
            </p:nvSpPr>
            <p:spPr>
              <a:xfrm>
                <a:off x="3717875" y="1259846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41149902-C119-ECC6-F795-DE4E440E0BB5}"/>
                  </a:ext>
                </a:extLst>
              </p:cNvPr>
              <p:cNvSpPr/>
              <p:nvPr/>
            </p:nvSpPr>
            <p:spPr>
              <a:xfrm>
                <a:off x="3864618" y="1260042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75DFC0DB-3034-ACA7-F27A-3354AD5AC933}"/>
                  </a:ext>
                </a:extLst>
              </p:cNvPr>
              <p:cNvSpPr/>
              <p:nvPr/>
            </p:nvSpPr>
            <p:spPr>
              <a:xfrm>
                <a:off x="4011361" y="126023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2B5BD7BB-7424-11E2-C2F9-F45631A77C2A}"/>
                  </a:ext>
                </a:extLst>
              </p:cNvPr>
              <p:cNvSpPr/>
              <p:nvPr/>
            </p:nvSpPr>
            <p:spPr>
              <a:xfrm>
                <a:off x="4158104" y="1259258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832931DA-06E9-B78C-9D31-BDDE5848592A}"/>
                  </a:ext>
                </a:extLst>
              </p:cNvPr>
              <p:cNvSpPr/>
              <p:nvPr/>
            </p:nvSpPr>
            <p:spPr>
              <a:xfrm>
                <a:off x="4304852" y="1259454"/>
                <a:ext cx="109676" cy="43542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5D0C5D3E-AC8F-2B03-23F2-611DB02456B4}"/>
                  </a:ext>
                </a:extLst>
              </p:cNvPr>
              <p:cNvSpPr/>
              <p:nvPr/>
            </p:nvSpPr>
            <p:spPr>
              <a:xfrm>
                <a:off x="3258153" y="804519"/>
                <a:ext cx="517326" cy="27289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Rectangle: Top Corners Rounded 216">
                <a:extLst>
                  <a:ext uri="{FF2B5EF4-FFF2-40B4-BE49-F238E27FC236}">
                    <a16:creationId xmlns:a16="http://schemas.microsoft.com/office/drawing/2014/main" id="{E5564B3E-96AF-7D97-C193-F9CB82B32EBB}"/>
                  </a:ext>
                </a:extLst>
              </p:cNvPr>
              <p:cNvSpPr/>
              <p:nvPr/>
            </p:nvSpPr>
            <p:spPr>
              <a:xfrm>
                <a:off x="3169013" y="393700"/>
                <a:ext cx="695605" cy="410819"/>
              </a:xfrm>
              <a:prstGeom prst="round2SameRect">
                <a:avLst>
                  <a:gd name="adj1" fmla="val 41863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F40853A-A815-D4DC-72C9-8E8E00F458E2}"/>
                </a:ext>
              </a:extLst>
            </p:cNvPr>
            <p:cNvSpPr txBox="1"/>
            <p:nvPr/>
          </p:nvSpPr>
          <p:spPr>
            <a:xfrm>
              <a:off x="2820253" y="6509114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C4BE1D0-5B55-49D9-A488-6339A7304FAE}"/>
                </a:ext>
              </a:extLst>
            </p:cNvPr>
            <p:cNvSpPr txBox="1"/>
            <p:nvPr/>
          </p:nvSpPr>
          <p:spPr>
            <a:xfrm>
              <a:off x="2683331" y="6144009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D3EBF4A-6981-9660-6F15-6B58D933A3E6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08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6C4DCB3-2950-3328-C07C-615E6B8AE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850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A23BF52-3ACE-4030-5502-7FCE07E59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2027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85F577F-28F9-FB80-3449-ECE2786F0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204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2EB3F22-8FE4-AAC5-3481-30DF550855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735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AA562FD-987F-525E-4388-F7D3072E1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912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9E20639-35BB-9B6B-12B1-2CCFFDF63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5089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DE50DF0-EF75-9D69-FFFD-8F6456FEE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7266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DD9A67-1019-F364-942D-33378DC58D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443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32544B2-E804-3EED-BE0E-692591395B1E}"/>
                </a:ext>
              </a:extLst>
            </p:cNvPr>
            <p:cNvSpPr txBox="1"/>
            <p:nvPr/>
          </p:nvSpPr>
          <p:spPr>
            <a:xfrm>
              <a:off x="2701743" y="5740494"/>
              <a:ext cx="63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200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E0B4673-851F-D4B7-74C1-EE066690B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558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B37F611-D644-8EBC-FDE2-32AD442C8E46}"/>
                </a:ext>
              </a:extLst>
            </p:cNvPr>
            <p:cNvSpPr txBox="1"/>
            <p:nvPr/>
          </p:nvSpPr>
          <p:spPr>
            <a:xfrm>
              <a:off x="2667002" y="5329947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300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AFF793F-CABD-D389-843D-9102BD879A94}"/>
                </a:ext>
              </a:extLst>
            </p:cNvPr>
            <p:cNvSpPr txBox="1"/>
            <p:nvPr/>
          </p:nvSpPr>
          <p:spPr>
            <a:xfrm>
              <a:off x="2667002" y="4911801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400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B6F082F-93BE-5659-7AF3-CDC18AF4E33C}"/>
                </a:ext>
              </a:extLst>
            </p:cNvPr>
            <p:cNvSpPr txBox="1"/>
            <p:nvPr/>
          </p:nvSpPr>
          <p:spPr>
            <a:xfrm>
              <a:off x="2667002" y="4516982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B9FCDDE1-3407-5A88-D797-19D81418530A}"/>
                </a:ext>
              </a:extLst>
            </p:cNvPr>
            <p:cNvSpPr txBox="1"/>
            <p:nvPr/>
          </p:nvSpPr>
          <p:spPr>
            <a:xfrm>
              <a:off x="2683331" y="4105307"/>
              <a:ext cx="655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600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FF2BE21-F0C2-4746-559E-517C537F7684}"/>
                </a:ext>
              </a:extLst>
            </p:cNvPr>
            <p:cNvSpPr txBox="1"/>
            <p:nvPr/>
          </p:nvSpPr>
          <p:spPr>
            <a:xfrm>
              <a:off x="2723514" y="369363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700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80717E0-C78A-633D-223B-364836CBA2A3}"/>
                </a:ext>
              </a:extLst>
            </p:cNvPr>
            <p:cNvSpPr txBox="1"/>
            <p:nvPr/>
          </p:nvSpPr>
          <p:spPr>
            <a:xfrm>
              <a:off x="2723514" y="3272088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800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1B7D180-CA4E-FA3D-E0AA-D6FE936F6E8B}"/>
                </a:ext>
              </a:extLst>
            </p:cNvPr>
            <p:cNvSpPr txBox="1"/>
            <p:nvPr/>
          </p:nvSpPr>
          <p:spPr>
            <a:xfrm>
              <a:off x="2723514" y="2872262"/>
              <a:ext cx="6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900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2089F1A-D5DD-7AC6-E775-EDC9CD524536}"/>
                </a:ext>
              </a:extLst>
            </p:cNvPr>
            <p:cNvSpPr txBox="1"/>
            <p:nvPr/>
          </p:nvSpPr>
          <p:spPr>
            <a:xfrm>
              <a:off x="2549802" y="2454441"/>
              <a:ext cx="788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AB23B6F-0344-40B8-9D87-9DD22DBCC4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622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585C68B-9EF2-0BD2-DE80-EDC703275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381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002216-304F-9C61-7C23-07B11B8224E1}"/>
              </a:ext>
            </a:extLst>
          </p:cNvPr>
          <p:cNvGrpSpPr/>
          <p:nvPr/>
        </p:nvGrpSpPr>
        <p:grpSpPr>
          <a:xfrm>
            <a:off x="5098535" y="3533128"/>
            <a:ext cx="2571538" cy="3290036"/>
            <a:chOff x="6111577" y="1491657"/>
            <a:chExt cx="3640855" cy="5249641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77FB90F-136F-84CA-357E-F30CA3D2AA22}"/>
                </a:ext>
              </a:extLst>
            </p:cNvPr>
            <p:cNvSpPr txBox="1"/>
            <p:nvPr/>
          </p:nvSpPr>
          <p:spPr>
            <a:xfrm>
              <a:off x="6397390" y="6495077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F02F3819-0C01-F673-47FF-16F5478606F8}"/>
                </a:ext>
              </a:extLst>
            </p:cNvPr>
            <p:cNvSpPr txBox="1"/>
            <p:nvPr/>
          </p:nvSpPr>
          <p:spPr>
            <a:xfrm>
              <a:off x="6244139" y="4502945"/>
              <a:ext cx="671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500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8800B05-FC34-B5A7-1E39-AB44A5348286}"/>
                </a:ext>
              </a:extLst>
            </p:cNvPr>
            <p:cNvSpPr txBox="1"/>
            <p:nvPr/>
          </p:nvSpPr>
          <p:spPr>
            <a:xfrm>
              <a:off x="6111577" y="2440404"/>
              <a:ext cx="804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1000</a:t>
              </a: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345A0855-9593-B7C5-9C99-236D8193317F}"/>
                </a:ext>
              </a:extLst>
            </p:cNvPr>
            <p:cNvGrpSpPr/>
            <p:nvPr/>
          </p:nvGrpSpPr>
          <p:grpSpPr>
            <a:xfrm>
              <a:off x="6791237" y="1491657"/>
              <a:ext cx="2961195" cy="5137509"/>
              <a:chOff x="6791237" y="1491657"/>
              <a:chExt cx="2961195" cy="5137509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1DE20DBB-128A-786A-3ACA-5A15BD58D1D1}"/>
                  </a:ext>
                </a:extLst>
              </p:cNvPr>
              <p:cNvGrpSpPr/>
              <p:nvPr/>
            </p:nvGrpSpPr>
            <p:grpSpPr>
              <a:xfrm>
                <a:off x="7403500" y="1491657"/>
                <a:ext cx="1986560" cy="5074759"/>
                <a:chOff x="2239824" y="393700"/>
                <a:chExt cx="2628900" cy="6376432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697324F2-5E96-8A17-8843-666CCA97E642}"/>
                    </a:ext>
                  </a:extLst>
                </p:cNvPr>
                <p:cNvSpPr/>
                <p:nvPr/>
              </p:nvSpPr>
              <p:spPr>
                <a:xfrm>
                  <a:off x="2239824" y="1752914"/>
                  <a:ext cx="2628900" cy="5017218"/>
                </a:xfrm>
                <a:custGeom>
                  <a:avLst/>
                  <a:gdLst>
                    <a:gd name="connsiteX0" fmla="*/ 641346 w 2628900"/>
                    <a:gd name="connsiteY0" fmla="*/ 0 h 5017218"/>
                    <a:gd name="connsiteX1" fmla="*/ 1987554 w 2628900"/>
                    <a:gd name="connsiteY1" fmla="*/ 0 h 5017218"/>
                    <a:gd name="connsiteX2" fmla="*/ 2628900 w 2628900"/>
                    <a:gd name="connsiteY2" fmla="*/ 641346 h 5017218"/>
                    <a:gd name="connsiteX3" fmla="*/ 2628900 w 2628900"/>
                    <a:gd name="connsiteY3" fmla="*/ 1556468 h 5017218"/>
                    <a:gd name="connsiteX4" fmla="*/ 2557878 w 2628900"/>
                    <a:gd name="connsiteY4" fmla="*/ 1556468 h 5017218"/>
                    <a:gd name="connsiteX5" fmla="*/ 2234028 w 2628900"/>
                    <a:gd name="connsiteY5" fmla="*/ 1880318 h 5017218"/>
                    <a:gd name="connsiteX6" fmla="*/ 2557878 w 2628900"/>
                    <a:gd name="connsiteY6" fmla="*/ 2204168 h 5017218"/>
                    <a:gd name="connsiteX7" fmla="*/ 2628900 w 2628900"/>
                    <a:gd name="connsiteY7" fmla="*/ 2204168 h 5017218"/>
                    <a:gd name="connsiteX8" fmla="*/ 2628900 w 2628900"/>
                    <a:gd name="connsiteY8" fmla="*/ 5017218 h 5017218"/>
                    <a:gd name="connsiteX9" fmla="*/ 0 w 2628900"/>
                    <a:gd name="connsiteY9" fmla="*/ 5017218 h 5017218"/>
                    <a:gd name="connsiteX10" fmla="*/ 0 w 2628900"/>
                    <a:gd name="connsiteY10" fmla="*/ 2204168 h 5017218"/>
                    <a:gd name="connsiteX11" fmla="*/ 36374 w 2628900"/>
                    <a:gd name="connsiteY11" fmla="*/ 2204168 h 5017218"/>
                    <a:gd name="connsiteX12" fmla="*/ 360224 w 2628900"/>
                    <a:gd name="connsiteY12" fmla="*/ 1880318 h 5017218"/>
                    <a:gd name="connsiteX13" fmla="*/ 36374 w 2628900"/>
                    <a:gd name="connsiteY13" fmla="*/ 1556468 h 5017218"/>
                    <a:gd name="connsiteX14" fmla="*/ 0 w 2628900"/>
                    <a:gd name="connsiteY14" fmla="*/ 1556468 h 5017218"/>
                    <a:gd name="connsiteX15" fmla="*/ 0 w 2628900"/>
                    <a:gd name="connsiteY15" fmla="*/ 641346 h 5017218"/>
                    <a:gd name="connsiteX16" fmla="*/ 641346 w 2628900"/>
                    <a:gd name="connsiteY16" fmla="*/ 0 h 501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28900" h="5017218">
                      <a:moveTo>
                        <a:pt x="641346" y="0"/>
                      </a:moveTo>
                      <a:lnTo>
                        <a:pt x="1987554" y="0"/>
                      </a:lnTo>
                      <a:cubicBezTo>
                        <a:pt x="2341760" y="0"/>
                        <a:pt x="2628900" y="287140"/>
                        <a:pt x="2628900" y="641346"/>
                      </a:cubicBezTo>
                      <a:lnTo>
                        <a:pt x="2628900" y="1556468"/>
                      </a:lnTo>
                      <a:lnTo>
                        <a:pt x="2557878" y="1556468"/>
                      </a:lnTo>
                      <a:cubicBezTo>
                        <a:pt x="2379021" y="1556468"/>
                        <a:pt x="2234028" y="1701461"/>
                        <a:pt x="2234028" y="1880318"/>
                      </a:cubicBezTo>
                      <a:cubicBezTo>
                        <a:pt x="2234028" y="2059175"/>
                        <a:pt x="2379021" y="2204168"/>
                        <a:pt x="2557878" y="2204168"/>
                      </a:cubicBezTo>
                      <a:lnTo>
                        <a:pt x="2628900" y="2204168"/>
                      </a:lnTo>
                      <a:lnTo>
                        <a:pt x="2628900" y="5017218"/>
                      </a:lnTo>
                      <a:lnTo>
                        <a:pt x="0" y="5017218"/>
                      </a:lnTo>
                      <a:lnTo>
                        <a:pt x="0" y="2204168"/>
                      </a:lnTo>
                      <a:lnTo>
                        <a:pt x="36374" y="2204168"/>
                      </a:lnTo>
                      <a:cubicBezTo>
                        <a:pt x="215231" y="2204168"/>
                        <a:pt x="360224" y="2059175"/>
                        <a:pt x="360224" y="1880318"/>
                      </a:cubicBezTo>
                      <a:cubicBezTo>
                        <a:pt x="360224" y="1701461"/>
                        <a:pt x="215231" y="1556468"/>
                        <a:pt x="36374" y="1556468"/>
                      </a:cubicBezTo>
                      <a:lnTo>
                        <a:pt x="0" y="1556468"/>
                      </a:lnTo>
                      <a:lnTo>
                        <a:pt x="0" y="641346"/>
                      </a:lnTo>
                      <a:cubicBezTo>
                        <a:pt x="0" y="287140"/>
                        <a:pt x="287140" y="0"/>
                        <a:pt x="641346" y="0"/>
                      </a:cubicBezTo>
                      <a:close/>
                    </a:path>
                  </a:pathLst>
                </a:custGeom>
                <a:noFill/>
                <a:ln w="571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BFAC1E04-5CD8-03F3-1B3C-B7284974DB7F}"/>
                    </a:ext>
                  </a:extLst>
                </p:cNvPr>
                <p:cNvSpPr/>
                <p:nvPr/>
              </p:nvSpPr>
              <p:spPr>
                <a:xfrm>
                  <a:off x="2627174" y="28585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95D7580C-C666-4A68-2B24-7061C5FE25C0}"/>
                    </a:ext>
                  </a:extLst>
                </p:cNvPr>
                <p:cNvSpPr/>
                <p:nvPr/>
              </p:nvSpPr>
              <p:spPr>
                <a:xfrm>
                  <a:off x="2627174" y="3087132"/>
                  <a:ext cx="1854200" cy="1397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60CB2EEB-4E15-E21A-5D97-C1AD187409A8}"/>
                    </a:ext>
                  </a:extLst>
                </p:cNvPr>
                <p:cNvSpPr/>
                <p:nvPr/>
              </p:nvSpPr>
              <p:spPr>
                <a:xfrm>
                  <a:off x="2627174" y="953532"/>
                  <a:ext cx="1854200" cy="799382"/>
                </a:xfrm>
                <a:prstGeom prst="round2SameRect">
                  <a:avLst>
                    <a:gd name="adj1" fmla="val 24893"/>
                    <a:gd name="adj2" fmla="val 9596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10F35852-6F6D-104B-8BB7-4A39375F56BE}"/>
                    </a:ext>
                  </a:extLst>
                </p:cNvPr>
                <p:cNvSpPr/>
                <p:nvPr/>
              </p:nvSpPr>
              <p:spPr>
                <a:xfrm>
                  <a:off x="2677974" y="126121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9165AFB0-4AE2-864C-2580-3B27F61206CB}"/>
                    </a:ext>
                  </a:extLst>
                </p:cNvPr>
                <p:cNvSpPr/>
                <p:nvPr/>
              </p:nvSpPr>
              <p:spPr>
                <a:xfrm>
                  <a:off x="2837417" y="126141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Rectangle: Rounded Corners 243">
                  <a:extLst>
                    <a:ext uri="{FF2B5EF4-FFF2-40B4-BE49-F238E27FC236}">
                      <a16:creationId xmlns:a16="http://schemas.microsoft.com/office/drawing/2014/main" id="{7575D927-998A-C770-F2D1-6D1019CBDD6C}"/>
                    </a:ext>
                  </a:extLst>
                </p:cNvPr>
                <p:cNvSpPr/>
                <p:nvPr/>
              </p:nvSpPr>
              <p:spPr>
                <a:xfrm>
                  <a:off x="2984160" y="126043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54B19589-A2B5-5350-0E12-4CC700D6180E}"/>
                    </a:ext>
                  </a:extLst>
                </p:cNvPr>
                <p:cNvSpPr/>
                <p:nvPr/>
              </p:nvSpPr>
              <p:spPr>
                <a:xfrm>
                  <a:off x="3130903" y="126063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D86257AA-AE9F-84EB-927F-9697E9C40F40}"/>
                    </a:ext>
                  </a:extLst>
                </p:cNvPr>
                <p:cNvSpPr/>
                <p:nvPr/>
              </p:nvSpPr>
              <p:spPr>
                <a:xfrm>
                  <a:off x="3277646" y="126082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6C412E74-B84C-2E17-E8FF-7C088F5B46B5}"/>
                    </a:ext>
                  </a:extLst>
                </p:cNvPr>
                <p:cNvSpPr/>
                <p:nvPr/>
              </p:nvSpPr>
              <p:spPr>
                <a:xfrm>
                  <a:off x="3424389" y="126102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FFF59408-0A8E-12A2-0A6D-71A4B0CD21A2}"/>
                    </a:ext>
                  </a:extLst>
                </p:cNvPr>
                <p:cNvSpPr/>
                <p:nvPr/>
              </p:nvSpPr>
              <p:spPr>
                <a:xfrm>
                  <a:off x="3571132" y="1259650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6EF98D68-2B06-F2E2-09F5-780A915D336F}"/>
                    </a:ext>
                  </a:extLst>
                </p:cNvPr>
                <p:cNvSpPr/>
                <p:nvPr/>
              </p:nvSpPr>
              <p:spPr>
                <a:xfrm>
                  <a:off x="3717875" y="1259846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48C2FE09-EF94-2C9B-F363-92834CBF8FBE}"/>
                    </a:ext>
                  </a:extLst>
                </p:cNvPr>
                <p:cNvSpPr/>
                <p:nvPr/>
              </p:nvSpPr>
              <p:spPr>
                <a:xfrm>
                  <a:off x="3864618" y="1260042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4C3A5157-4C51-317E-07A4-CE82E9746593}"/>
                    </a:ext>
                  </a:extLst>
                </p:cNvPr>
                <p:cNvSpPr/>
                <p:nvPr/>
              </p:nvSpPr>
              <p:spPr>
                <a:xfrm>
                  <a:off x="4011361" y="126023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id="{C5E7CB01-9AC2-F5B4-0577-009A06E04CAC}"/>
                    </a:ext>
                  </a:extLst>
                </p:cNvPr>
                <p:cNvSpPr/>
                <p:nvPr/>
              </p:nvSpPr>
              <p:spPr>
                <a:xfrm>
                  <a:off x="4158104" y="1259258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9783701C-D785-FDEB-312F-3EE7B0242551}"/>
                    </a:ext>
                  </a:extLst>
                </p:cNvPr>
                <p:cNvSpPr/>
                <p:nvPr/>
              </p:nvSpPr>
              <p:spPr>
                <a:xfrm>
                  <a:off x="4304852" y="1259454"/>
                  <a:ext cx="109676" cy="4354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4" name="Rectangle: Rounded Corners 253">
                  <a:extLst>
                    <a:ext uri="{FF2B5EF4-FFF2-40B4-BE49-F238E27FC236}">
                      <a16:creationId xmlns:a16="http://schemas.microsoft.com/office/drawing/2014/main" id="{6E23106F-D8F3-85B1-F464-D85FCA60C13A}"/>
                    </a:ext>
                  </a:extLst>
                </p:cNvPr>
                <p:cNvSpPr/>
                <p:nvPr/>
              </p:nvSpPr>
              <p:spPr>
                <a:xfrm>
                  <a:off x="3258153" y="804519"/>
                  <a:ext cx="517326" cy="27289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5" name="Rectangle: Top Corners Rounded 254">
                  <a:extLst>
                    <a:ext uri="{FF2B5EF4-FFF2-40B4-BE49-F238E27FC236}">
                      <a16:creationId xmlns:a16="http://schemas.microsoft.com/office/drawing/2014/main" id="{5854F196-1FC8-FDE8-D501-D8B50C219544}"/>
                    </a:ext>
                  </a:extLst>
                </p:cNvPr>
                <p:cNvSpPr/>
                <p:nvPr/>
              </p:nvSpPr>
              <p:spPr>
                <a:xfrm>
                  <a:off x="3169013" y="393700"/>
                  <a:ext cx="695605" cy="410819"/>
                </a:xfrm>
                <a:prstGeom prst="round2SameRect">
                  <a:avLst>
                    <a:gd name="adj1" fmla="val 41863"/>
                    <a:gd name="adj2" fmla="val 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201E520-3574-4791-1C5E-4392FD815696}"/>
                  </a:ext>
                </a:extLst>
              </p:cNvPr>
              <p:cNvSpPr/>
              <p:nvPr/>
            </p:nvSpPr>
            <p:spPr>
              <a:xfrm>
                <a:off x="9137021" y="3808559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2478CE3C-4352-D4D3-404E-E7BE2D510DEC}"/>
                  </a:ext>
                </a:extLst>
              </p:cNvPr>
              <p:cNvSpPr/>
              <p:nvPr/>
            </p:nvSpPr>
            <p:spPr>
              <a:xfrm>
                <a:off x="7027545" y="3792228"/>
                <a:ext cx="615411" cy="5461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DCABE4D-80D5-B02D-C41F-AB0B0BE5A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4395" y="2563515"/>
                <a:ext cx="0" cy="4065651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484FADE-D114-CEAE-C730-4BFFC9F47C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1237" y="459063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FE964B44-B576-156A-633D-3AEB7282E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3414" y="377978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B2C115B-96D6-1858-B248-285AF3B590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5591" y="296893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D380E93-83AE-214B-650A-AFD9273AE0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122" y="2563515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3DF1F6F-A6EB-6ECC-2E3D-059A1CF6A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4299" y="337436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99AB5E1-A047-796E-FDAE-7EBC5C66B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6476" y="4996059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DC6ADA72-9F58-E3EA-C98C-9AB98D03D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8653" y="5806907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00EBB0F-4652-F015-B396-56A64465E6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0830" y="621233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D90899CB-6D7C-2634-81D1-C6B87B7C21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9945" y="6617756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A7FC25A5-3A01-0656-6D14-BEE7EFE2C5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3009" y="5401483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7D85EEE-FCEF-CC38-E2D6-47154EC6F1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7768" y="4185211"/>
                <a:ext cx="424543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D352B411-603D-E95E-2FE3-0F049F54F9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6" grpId="0" animBg="1"/>
      <p:bldP spid="258" grpId="0" animBg="1"/>
      <p:bldP spid="257" grpId="0" animBg="1"/>
      <p:bldP spid="260" grpId="0" animBg="1"/>
      <p:bldP spid="2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10032112" y="783771"/>
            <a:ext cx="116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Task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9D8CE-0F25-23B1-6202-36721EDE1DE2}"/>
              </a:ext>
            </a:extLst>
          </p:cNvPr>
          <p:cNvSpPr txBox="1"/>
          <p:nvPr/>
        </p:nvSpPr>
        <p:spPr>
          <a:xfrm>
            <a:off x="8917943" y="1306991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Cut shapes and sort.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AC0C7B-1D99-A9AF-9831-BE1AA341DCA1}"/>
              </a:ext>
            </a:extLst>
          </p:cNvPr>
          <p:cNvSpPr/>
          <p:nvPr/>
        </p:nvSpPr>
        <p:spPr>
          <a:xfrm>
            <a:off x="620486" y="2002971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07560-AEC8-028F-96BE-F45C66103AD6}"/>
              </a:ext>
            </a:extLst>
          </p:cNvPr>
          <p:cNvSpPr/>
          <p:nvPr/>
        </p:nvSpPr>
        <p:spPr>
          <a:xfrm>
            <a:off x="6180186" y="2014877"/>
            <a:ext cx="5475514" cy="4463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07D0B-14FE-7492-F5D9-C019DCF99087}"/>
              </a:ext>
            </a:extLst>
          </p:cNvPr>
          <p:cNvSpPr txBox="1"/>
          <p:nvPr/>
        </p:nvSpPr>
        <p:spPr>
          <a:xfrm>
            <a:off x="2983016" y="212289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C3518-FE2F-7E85-0A10-6F462F2714BC}"/>
              </a:ext>
            </a:extLst>
          </p:cNvPr>
          <p:cNvSpPr txBox="1"/>
          <p:nvPr/>
        </p:nvSpPr>
        <p:spPr>
          <a:xfrm>
            <a:off x="8730673" y="21228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Even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677757D-29E4-0E7D-DD7E-4A23E986E466}"/>
              </a:ext>
            </a:extLst>
          </p:cNvPr>
          <p:cNvGrpSpPr/>
          <p:nvPr/>
        </p:nvGrpSpPr>
        <p:grpSpPr>
          <a:xfrm>
            <a:off x="5701767" y="1289949"/>
            <a:ext cx="718456" cy="359228"/>
            <a:chOff x="1981561" y="1255245"/>
            <a:chExt cx="718456" cy="3592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45B193-CDD9-F21B-0E92-C146A402A190}"/>
                </a:ext>
              </a:extLst>
            </p:cNvPr>
            <p:cNvSpPr/>
            <p:nvPr/>
          </p:nvSpPr>
          <p:spPr>
            <a:xfrm>
              <a:off x="1981561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A4CECD-7A88-3D22-3750-6D3C2D72C78A}"/>
                </a:ext>
              </a:extLst>
            </p:cNvPr>
            <p:cNvSpPr/>
            <p:nvPr/>
          </p:nvSpPr>
          <p:spPr>
            <a:xfrm>
              <a:off x="2340789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3E557E-3DC0-5122-20DF-D1C28807D35A}"/>
              </a:ext>
            </a:extLst>
          </p:cNvPr>
          <p:cNvGrpSpPr/>
          <p:nvPr/>
        </p:nvGrpSpPr>
        <p:grpSpPr>
          <a:xfrm>
            <a:off x="3665957" y="905751"/>
            <a:ext cx="718456" cy="718456"/>
            <a:chOff x="3516806" y="5489062"/>
            <a:chExt cx="718456" cy="7184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EB6E1-ECEA-5823-DFB1-8AC33B156317}"/>
                </a:ext>
              </a:extLst>
            </p:cNvPr>
            <p:cNvSpPr/>
            <p:nvPr/>
          </p:nvSpPr>
          <p:spPr>
            <a:xfrm>
              <a:off x="3516806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459F7D-7D55-5860-0AC0-9538C97B2EB7}"/>
                </a:ext>
              </a:extLst>
            </p:cNvPr>
            <p:cNvSpPr/>
            <p:nvPr/>
          </p:nvSpPr>
          <p:spPr>
            <a:xfrm>
              <a:off x="3876034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1261C4-0B1D-466F-17D0-9AF60D19A5CF}"/>
                </a:ext>
              </a:extLst>
            </p:cNvPr>
            <p:cNvSpPr/>
            <p:nvPr/>
          </p:nvSpPr>
          <p:spPr>
            <a:xfrm>
              <a:off x="3876034" y="5489062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24CBC9D-E907-B967-A721-D33EB62A13D2}"/>
              </a:ext>
            </a:extLst>
          </p:cNvPr>
          <p:cNvGrpSpPr/>
          <p:nvPr/>
        </p:nvGrpSpPr>
        <p:grpSpPr>
          <a:xfrm>
            <a:off x="2418725" y="926817"/>
            <a:ext cx="718456" cy="718456"/>
            <a:chOff x="4567281" y="5506721"/>
            <a:chExt cx="718456" cy="7184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3F04F-4DE9-2B98-6A21-5877A3930090}"/>
                </a:ext>
              </a:extLst>
            </p:cNvPr>
            <p:cNvSpPr/>
            <p:nvPr/>
          </p:nvSpPr>
          <p:spPr>
            <a:xfrm>
              <a:off x="4567281" y="586594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879AD7-F0E8-2AE5-7196-A420852B8999}"/>
                </a:ext>
              </a:extLst>
            </p:cNvPr>
            <p:cNvSpPr/>
            <p:nvPr/>
          </p:nvSpPr>
          <p:spPr>
            <a:xfrm>
              <a:off x="4926509" y="586594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E5AA1-1822-7B55-8A0C-DD26DE086317}"/>
                </a:ext>
              </a:extLst>
            </p:cNvPr>
            <p:cNvSpPr/>
            <p:nvPr/>
          </p:nvSpPr>
          <p:spPr>
            <a:xfrm>
              <a:off x="4926509" y="5506721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5F111F-E385-5272-C297-422E6F7A7713}"/>
                </a:ext>
              </a:extLst>
            </p:cNvPr>
            <p:cNvSpPr/>
            <p:nvPr/>
          </p:nvSpPr>
          <p:spPr>
            <a:xfrm>
              <a:off x="4567281" y="550768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35338DB-E469-2A3D-7D60-F45E45FD4397}"/>
              </a:ext>
            </a:extLst>
          </p:cNvPr>
          <p:cNvGrpSpPr/>
          <p:nvPr/>
        </p:nvGrpSpPr>
        <p:grpSpPr>
          <a:xfrm rot="5400000">
            <a:off x="7777861" y="736827"/>
            <a:ext cx="718456" cy="1077684"/>
            <a:chOff x="5001976" y="507518"/>
            <a:chExt cx="718456" cy="107768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07E93C-4326-812E-0E38-595D86759E23}"/>
                </a:ext>
              </a:extLst>
            </p:cNvPr>
            <p:cNvSpPr/>
            <p:nvPr/>
          </p:nvSpPr>
          <p:spPr>
            <a:xfrm>
              <a:off x="5001976" y="122597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AC96A7-0354-9B6A-37A9-9DB641003D89}"/>
                </a:ext>
              </a:extLst>
            </p:cNvPr>
            <p:cNvSpPr/>
            <p:nvPr/>
          </p:nvSpPr>
          <p:spPr>
            <a:xfrm>
              <a:off x="5361204" y="122597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F37BCD-FFB0-D55E-8131-14535A623EAC}"/>
                </a:ext>
              </a:extLst>
            </p:cNvPr>
            <p:cNvSpPr/>
            <p:nvPr/>
          </p:nvSpPr>
          <p:spPr>
            <a:xfrm>
              <a:off x="5361204" y="866746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AA9FDE7-EE85-EF7F-6306-FCF7D5A3F836}"/>
                </a:ext>
              </a:extLst>
            </p:cNvPr>
            <p:cNvSpPr/>
            <p:nvPr/>
          </p:nvSpPr>
          <p:spPr>
            <a:xfrm>
              <a:off x="5001976" y="86771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DA2F92-7A2F-3DD8-4BA2-4BEEBA144ED6}"/>
                </a:ext>
              </a:extLst>
            </p:cNvPr>
            <p:cNvSpPr/>
            <p:nvPr/>
          </p:nvSpPr>
          <p:spPr>
            <a:xfrm>
              <a:off x="5353401" y="50751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15C538B-EBB7-DEAC-60C8-CC0BEF44A589}"/>
              </a:ext>
            </a:extLst>
          </p:cNvPr>
          <p:cNvGrpSpPr/>
          <p:nvPr/>
        </p:nvGrpSpPr>
        <p:grpSpPr>
          <a:xfrm>
            <a:off x="6675381" y="567589"/>
            <a:ext cx="718456" cy="1077684"/>
            <a:chOff x="6033627" y="536789"/>
            <a:chExt cx="718456" cy="107768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EC51C3-102E-CB73-6331-7843081DB5C2}"/>
                </a:ext>
              </a:extLst>
            </p:cNvPr>
            <p:cNvSpPr/>
            <p:nvPr/>
          </p:nvSpPr>
          <p:spPr>
            <a:xfrm>
              <a:off x="6033627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782A52-4AC8-F659-0B15-D647F774AC82}"/>
                </a:ext>
              </a:extLst>
            </p:cNvPr>
            <p:cNvSpPr/>
            <p:nvPr/>
          </p:nvSpPr>
          <p:spPr>
            <a:xfrm>
              <a:off x="6392855" y="125524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8843BE-3554-AD35-6AD9-8749117616E9}"/>
                </a:ext>
              </a:extLst>
            </p:cNvPr>
            <p:cNvSpPr/>
            <p:nvPr/>
          </p:nvSpPr>
          <p:spPr>
            <a:xfrm>
              <a:off x="6392855" y="896017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47E7F5-DE8C-26A8-4EEC-06FA92A78819}"/>
                </a:ext>
              </a:extLst>
            </p:cNvPr>
            <p:cNvSpPr/>
            <p:nvPr/>
          </p:nvSpPr>
          <p:spPr>
            <a:xfrm>
              <a:off x="6033627" y="89698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B64EA0-4A07-FBCA-87E2-66F0E308B51C}"/>
                </a:ext>
              </a:extLst>
            </p:cNvPr>
            <p:cNvSpPr/>
            <p:nvPr/>
          </p:nvSpPr>
          <p:spPr>
            <a:xfrm>
              <a:off x="6385052" y="53678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301B15-BCA5-DD84-BB1B-7E89C0B89345}"/>
                </a:ext>
              </a:extLst>
            </p:cNvPr>
            <p:cNvSpPr/>
            <p:nvPr/>
          </p:nvSpPr>
          <p:spPr>
            <a:xfrm>
              <a:off x="6033627" y="53678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52DB61B-42B3-F85D-B3DC-378C09759C03}"/>
              </a:ext>
            </a:extLst>
          </p:cNvPr>
          <p:cNvGrpSpPr/>
          <p:nvPr/>
        </p:nvGrpSpPr>
        <p:grpSpPr>
          <a:xfrm>
            <a:off x="4711077" y="190244"/>
            <a:ext cx="721539" cy="1444653"/>
            <a:chOff x="7793085" y="4785604"/>
            <a:chExt cx="721539" cy="144465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9D6FCA-411F-BC5C-1819-A3804AEDFC0C}"/>
                </a:ext>
              </a:extLst>
            </p:cNvPr>
            <p:cNvSpPr/>
            <p:nvPr/>
          </p:nvSpPr>
          <p:spPr>
            <a:xfrm>
              <a:off x="7793085" y="587102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B2B1BF-679F-1D4E-1E23-F29262973B90}"/>
                </a:ext>
              </a:extLst>
            </p:cNvPr>
            <p:cNvSpPr/>
            <p:nvPr/>
          </p:nvSpPr>
          <p:spPr>
            <a:xfrm>
              <a:off x="8152313" y="587102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2A17DE-9197-CD2D-5FDD-92C615092B9C}"/>
                </a:ext>
              </a:extLst>
            </p:cNvPr>
            <p:cNvSpPr/>
            <p:nvPr/>
          </p:nvSpPr>
          <p:spPr>
            <a:xfrm>
              <a:off x="8152313" y="5511801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388AD59-3144-7050-D87F-9ADA5E8377D0}"/>
                </a:ext>
              </a:extLst>
            </p:cNvPr>
            <p:cNvSpPr/>
            <p:nvPr/>
          </p:nvSpPr>
          <p:spPr>
            <a:xfrm>
              <a:off x="7793085" y="5512768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885C270-9E4D-23E0-14DE-C5592B3F9FF8}"/>
                </a:ext>
              </a:extLst>
            </p:cNvPr>
            <p:cNvSpPr/>
            <p:nvPr/>
          </p:nvSpPr>
          <p:spPr>
            <a:xfrm>
              <a:off x="8155396" y="515257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96EAC43-680B-B271-68D9-676A9E3FFED8}"/>
                </a:ext>
              </a:extLst>
            </p:cNvPr>
            <p:cNvSpPr/>
            <p:nvPr/>
          </p:nvSpPr>
          <p:spPr>
            <a:xfrm>
              <a:off x="7793085" y="5152573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777AA2-2F78-08BF-6BEB-22EA0CF80297}"/>
                </a:ext>
              </a:extLst>
            </p:cNvPr>
            <p:cNvSpPr/>
            <p:nvPr/>
          </p:nvSpPr>
          <p:spPr>
            <a:xfrm>
              <a:off x="8152313" y="478560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A3E3F-BDF2-4C0C-1205-BF48C85F4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7E88A7-C9C9-928C-DB90-8ED1998F6915}"/>
              </a:ext>
            </a:extLst>
          </p:cNvPr>
          <p:cNvGrpSpPr/>
          <p:nvPr/>
        </p:nvGrpSpPr>
        <p:grpSpPr>
          <a:xfrm rot="5400000">
            <a:off x="752133" y="347651"/>
            <a:ext cx="721539" cy="1803881"/>
            <a:chOff x="10024291" y="4403637"/>
            <a:chExt cx="721539" cy="18038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C587BB-D10D-E17D-F68A-72B6E34EA421}"/>
                </a:ext>
              </a:extLst>
            </p:cNvPr>
            <p:cNvSpPr/>
            <p:nvPr/>
          </p:nvSpPr>
          <p:spPr>
            <a:xfrm>
              <a:off x="10024291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9A76BF-00ED-0177-09E3-779BEC8C8966}"/>
                </a:ext>
              </a:extLst>
            </p:cNvPr>
            <p:cNvSpPr/>
            <p:nvPr/>
          </p:nvSpPr>
          <p:spPr>
            <a:xfrm>
              <a:off x="10383519" y="5848290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2BC985-DAF1-6FF2-F9D0-132EF2616EC6}"/>
                </a:ext>
              </a:extLst>
            </p:cNvPr>
            <p:cNvSpPr/>
            <p:nvPr/>
          </p:nvSpPr>
          <p:spPr>
            <a:xfrm>
              <a:off x="10383519" y="5489062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BEA2E6-970C-EA01-07D6-DBDA06214F22}"/>
                </a:ext>
              </a:extLst>
            </p:cNvPr>
            <p:cNvSpPr/>
            <p:nvPr/>
          </p:nvSpPr>
          <p:spPr>
            <a:xfrm>
              <a:off x="10024291" y="5490029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7BFF34-6E52-DD6D-0606-9E2FAF8DC605}"/>
                </a:ext>
              </a:extLst>
            </p:cNvPr>
            <p:cNvSpPr/>
            <p:nvPr/>
          </p:nvSpPr>
          <p:spPr>
            <a:xfrm>
              <a:off x="10386602" y="512983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A01A7-CD60-9705-4398-9430B15807A3}"/>
                </a:ext>
              </a:extLst>
            </p:cNvPr>
            <p:cNvSpPr/>
            <p:nvPr/>
          </p:nvSpPr>
          <p:spPr>
            <a:xfrm>
              <a:off x="10024291" y="5129834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1389C6-7E60-E667-2DA0-74E4B83BBD79}"/>
                </a:ext>
              </a:extLst>
            </p:cNvPr>
            <p:cNvSpPr/>
            <p:nvPr/>
          </p:nvSpPr>
          <p:spPr>
            <a:xfrm>
              <a:off x="10383519" y="476286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83B8DD-33FA-050E-995C-F7328D89E8CD}"/>
                </a:ext>
              </a:extLst>
            </p:cNvPr>
            <p:cNvSpPr/>
            <p:nvPr/>
          </p:nvSpPr>
          <p:spPr>
            <a:xfrm>
              <a:off x="10026101" y="4762865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330DA7-1C72-9356-39C2-95CDE409D592}"/>
                </a:ext>
              </a:extLst>
            </p:cNvPr>
            <p:cNvSpPr/>
            <p:nvPr/>
          </p:nvSpPr>
          <p:spPr>
            <a:xfrm>
              <a:off x="10382400" y="4403637"/>
              <a:ext cx="359228" cy="3592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98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27722 2.77556E-17 C 0.40131 2.77556E-17 0.55443 0.07269 0.55443 0.13194 L 0.55443 0.2641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00378 -0.00046 C -0.00521 -0.00046 -0.0069 0.10208 -0.0069 0.18542 L -0.0069 0.371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L 0.15351 -1.85185E-6 C 0.22239 -1.85185E-6 0.30729 0.14051 0.30729 0.25463 L 0.30729 0.5094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20507 -1.85185E-6 C 0.297 -1.85185E-6 0.41028 0.1125 0.41028 0.20394 L 0.41028 0.40787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14453 -2.59259E-6 C 0.20925 -2.59259E-6 0.2892 0.18264 0.2892 0.33102 L 0.2892 0.662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6667 3.7037E-7 C -0.24141 3.7037E-7 -0.33334 0.16597 -0.33334 0.30116 L -0.33334 0.60231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2838 4.07407E-6 C 0.04101 4.07407E-6 0.05677 0.15949 0.05677 0.28912 L 0.05677 0.57824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A917B90-AABC-90A7-1910-97B74566D885}"/>
              </a:ext>
            </a:extLst>
          </p:cNvPr>
          <p:cNvSpPr/>
          <p:nvPr/>
        </p:nvSpPr>
        <p:spPr>
          <a:xfrm>
            <a:off x="1829761" y="6052366"/>
            <a:ext cx="3217431" cy="29849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56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36AD672-9793-C688-FE10-81E98848D199}"/>
              </a:ext>
            </a:extLst>
          </p:cNvPr>
          <p:cNvSpPr/>
          <p:nvPr/>
        </p:nvSpPr>
        <p:spPr>
          <a:xfrm>
            <a:off x="5802276" y="5976167"/>
            <a:ext cx="3217431" cy="29849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56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D7BD22-931E-A914-7E0C-A95693985718}"/>
              </a:ext>
            </a:extLst>
          </p:cNvPr>
          <p:cNvGrpSpPr/>
          <p:nvPr/>
        </p:nvGrpSpPr>
        <p:grpSpPr>
          <a:xfrm>
            <a:off x="88396" y="2463800"/>
            <a:ext cx="1086681" cy="3737811"/>
            <a:chOff x="164596" y="329775"/>
            <a:chExt cx="1147132" cy="626205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4F6C4C-717D-2ED3-AECF-22372CCD2029}"/>
                </a:ext>
              </a:extLst>
            </p:cNvPr>
            <p:cNvSpPr txBox="1"/>
            <p:nvPr/>
          </p:nvSpPr>
          <p:spPr>
            <a:xfrm>
              <a:off x="342901" y="5970862"/>
              <a:ext cx="571500" cy="62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0L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AD3CE9-97C8-1E36-4917-D6B42012C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88571" y="527409"/>
              <a:ext cx="0" cy="580318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96A6E0-668D-F31F-5882-DDD899C96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185" y="52740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EA61857-347F-15D2-B095-7C418983C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299" y="631918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88054A6-5587-A114-5FE4-A41BC348F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413" y="3423294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5B040B-38B4-59F8-1EB2-BFE4A7DC9478}"/>
                </a:ext>
              </a:extLst>
            </p:cNvPr>
            <p:cNvSpPr txBox="1"/>
            <p:nvPr/>
          </p:nvSpPr>
          <p:spPr>
            <a:xfrm>
              <a:off x="164596" y="329775"/>
              <a:ext cx="753566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1000ml</a:t>
              </a:r>
              <a:endParaRPr lang="en-GB" sz="20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7CBF7C-F797-4408-F634-477AEF359B12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1C286-2436-56B6-401C-9347103CED54}"/>
              </a:ext>
            </a:extLst>
          </p:cNvPr>
          <p:cNvSpPr txBox="1"/>
          <p:nvPr/>
        </p:nvSpPr>
        <p:spPr>
          <a:xfrm>
            <a:off x="5948943" y="1402305"/>
            <a:ext cx="524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How full are the decanters to the nearest 100ml?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2FCF2D-AC5A-138C-71AE-93D7B9C500D4}"/>
              </a:ext>
            </a:extLst>
          </p:cNvPr>
          <p:cNvSpPr/>
          <p:nvPr/>
        </p:nvSpPr>
        <p:spPr>
          <a:xfrm>
            <a:off x="1554333" y="2463800"/>
            <a:ext cx="3629392" cy="358187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1082040" h="1082040"/>
            <a:bevelB w="1082040" h="108204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26A12-BECC-52AA-79AD-16E50C05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33"/>
          <a:stretch/>
        </p:blipFill>
        <p:spPr>
          <a:xfrm>
            <a:off x="1524485" y="4103916"/>
            <a:ext cx="3681017" cy="203562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3B41860-E865-D429-E6DD-7641F46B0412}"/>
              </a:ext>
            </a:extLst>
          </p:cNvPr>
          <p:cNvSpPr/>
          <p:nvPr/>
        </p:nvSpPr>
        <p:spPr>
          <a:xfrm>
            <a:off x="1544022" y="3924582"/>
            <a:ext cx="3650013" cy="298472"/>
          </a:xfrm>
          <a:prstGeom prst="ellipse">
            <a:avLst/>
          </a:prstGeom>
          <a:solidFill>
            <a:srgbClr val="B4B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57254C-F0D4-0036-05A6-EB5DD0456F67}"/>
              </a:ext>
            </a:extLst>
          </p:cNvPr>
          <p:cNvSpPr/>
          <p:nvPr/>
        </p:nvSpPr>
        <p:spPr>
          <a:xfrm>
            <a:off x="5753749" y="2463800"/>
            <a:ext cx="3629392" cy="361042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1082040" h="1082040"/>
            <a:bevelB w="1082040" h="108204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1AF207-6344-714A-9FBD-D7665DD6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91" b="-1"/>
          <a:stretch/>
        </p:blipFill>
        <p:spPr>
          <a:xfrm>
            <a:off x="5707799" y="3222170"/>
            <a:ext cx="3675335" cy="295167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C449329-D0F6-7D29-8346-61F7AFCEB6A8}"/>
              </a:ext>
            </a:extLst>
          </p:cNvPr>
          <p:cNvSpPr/>
          <p:nvPr/>
        </p:nvSpPr>
        <p:spPr>
          <a:xfrm>
            <a:off x="6096000" y="3066930"/>
            <a:ext cx="2912631" cy="298490"/>
          </a:xfrm>
          <a:prstGeom prst="ellipse">
            <a:avLst/>
          </a:prstGeom>
          <a:solidFill>
            <a:srgbClr val="ED8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FE8C-12B5-AB0C-ECDF-7239758F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 numerals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D12C-5C4B-A4AC-C123-4383AD83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2504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802218" y="378169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89166" y="3764768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805129" y="3756247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32308" y="287769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55927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8162011" y="1383582"/>
            <a:ext cx="298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In Roman Numerals (in 1s).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14470E-E6AA-E6ED-4772-8171B72A4288}"/>
              </a:ext>
            </a:extLst>
          </p:cNvPr>
          <p:cNvCxnSpPr>
            <a:cxnSpLocks/>
          </p:cNvCxnSpPr>
          <p:nvPr/>
        </p:nvCxnSpPr>
        <p:spPr>
          <a:xfrm flipV="1">
            <a:off x="1140782" y="5164474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C6AACA-7646-5C85-1E6F-8A402E0EAD94}"/>
              </a:ext>
            </a:extLst>
          </p:cNvPr>
          <p:cNvCxnSpPr>
            <a:cxnSpLocks/>
          </p:cNvCxnSpPr>
          <p:nvPr/>
        </p:nvCxnSpPr>
        <p:spPr>
          <a:xfrm>
            <a:off x="2143586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36F513-F9C7-4361-1FCB-7ACAFE921529}"/>
              </a:ext>
            </a:extLst>
          </p:cNvPr>
          <p:cNvCxnSpPr>
            <a:cxnSpLocks/>
          </p:cNvCxnSpPr>
          <p:nvPr/>
        </p:nvCxnSpPr>
        <p:spPr>
          <a:xfrm>
            <a:off x="6135214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732590-D6F5-F457-7F5E-5257824B9DCB}"/>
              </a:ext>
            </a:extLst>
          </p:cNvPr>
          <p:cNvCxnSpPr>
            <a:cxnSpLocks/>
          </p:cNvCxnSpPr>
          <p:nvPr/>
        </p:nvCxnSpPr>
        <p:spPr>
          <a:xfrm>
            <a:off x="7133121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D170B8-3B18-FA94-60D7-B100DFAFCF9A}"/>
              </a:ext>
            </a:extLst>
          </p:cNvPr>
          <p:cNvCxnSpPr>
            <a:cxnSpLocks/>
          </p:cNvCxnSpPr>
          <p:nvPr/>
        </p:nvCxnSpPr>
        <p:spPr>
          <a:xfrm>
            <a:off x="8131028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B029BB-A539-F54F-54EA-CC45C3C3B3C6}"/>
              </a:ext>
            </a:extLst>
          </p:cNvPr>
          <p:cNvCxnSpPr>
            <a:cxnSpLocks/>
          </p:cNvCxnSpPr>
          <p:nvPr/>
        </p:nvCxnSpPr>
        <p:spPr>
          <a:xfrm>
            <a:off x="9128935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5EB147-B521-061F-F173-BEEE08C323FB}"/>
              </a:ext>
            </a:extLst>
          </p:cNvPr>
          <p:cNvCxnSpPr>
            <a:cxnSpLocks/>
          </p:cNvCxnSpPr>
          <p:nvPr/>
        </p:nvCxnSpPr>
        <p:spPr>
          <a:xfrm>
            <a:off x="10126842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40062B-1973-51C8-5756-3169FA92D58C}"/>
              </a:ext>
            </a:extLst>
          </p:cNvPr>
          <p:cNvSpPr txBox="1"/>
          <p:nvPr/>
        </p:nvSpPr>
        <p:spPr>
          <a:xfrm>
            <a:off x="855032" y="5530854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5080AE-E21D-6A15-66C9-EB008F57C66C}"/>
              </a:ext>
            </a:extLst>
          </p:cNvPr>
          <p:cNvSpPr txBox="1"/>
          <p:nvPr/>
        </p:nvSpPr>
        <p:spPr>
          <a:xfrm>
            <a:off x="1836808" y="5483787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4C6346-A3A8-2F01-2C81-0EFBA06CD764}"/>
              </a:ext>
            </a:extLst>
          </p:cNvPr>
          <p:cNvSpPr txBox="1"/>
          <p:nvPr/>
        </p:nvSpPr>
        <p:spPr>
          <a:xfrm>
            <a:off x="2792468" y="551716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4083C-4F9E-B552-A328-1420861E33C2}"/>
              </a:ext>
            </a:extLst>
          </p:cNvPr>
          <p:cNvSpPr txBox="1"/>
          <p:nvPr/>
        </p:nvSpPr>
        <p:spPr>
          <a:xfrm>
            <a:off x="3779416" y="550024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76065C-4018-CCDC-1D2C-0ACCAE121F88}"/>
              </a:ext>
            </a:extLst>
          </p:cNvPr>
          <p:cNvSpPr txBox="1"/>
          <p:nvPr/>
        </p:nvSpPr>
        <p:spPr>
          <a:xfrm>
            <a:off x="4795379" y="5491721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FC0E57-B0B2-2D6F-CC84-80B355AF81B9}"/>
              </a:ext>
            </a:extLst>
          </p:cNvPr>
          <p:cNvSpPr txBox="1"/>
          <p:nvPr/>
        </p:nvSpPr>
        <p:spPr>
          <a:xfrm>
            <a:off x="5766863" y="5453910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441D8-BBB1-CC10-8FAA-6FA9C9B0F5F9}"/>
              </a:ext>
            </a:extLst>
          </p:cNvPr>
          <p:cNvSpPr txBox="1"/>
          <p:nvPr/>
        </p:nvSpPr>
        <p:spPr>
          <a:xfrm>
            <a:off x="6788507" y="5453910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4DA1A3-058E-6E71-135E-6EA6243D4703}"/>
              </a:ext>
            </a:extLst>
          </p:cNvPr>
          <p:cNvSpPr txBox="1"/>
          <p:nvPr/>
        </p:nvSpPr>
        <p:spPr>
          <a:xfrm>
            <a:off x="7787336" y="5453910"/>
            <a:ext cx="74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14A688-1DAB-0FFE-A1F7-ABC14E44CF41}"/>
              </a:ext>
            </a:extLst>
          </p:cNvPr>
          <p:cNvSpPr txBox="1"/>
          <p:nvPr/>
        </p:nvSpPr>
        <p:spPr>
          <a:xfrm>
            <a:off x="8776123" y="5453910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898540-D262-9821-4EB2-6B51C757D34F}"/>
              </a:ext>
            </a:extLst>
          </p:cNvPr>
          <p:cNvSpPr txBox="1"/>
          <p:nvPr/>
        </p:nvSpPr>
        <p:spPr>
          <a:xfrm>
            <a:off x="9794411" y="5436728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D0748B-1AC7-61FC-FD70-01CC00D3878F}"/>
              </a:ext>
            </a:extLst>
          </p:cNvPr>
          <p:cNvCxnSpPr>
            <a:cxnSpLocks/>
          </p:cNvCxnSpPr>
          <p:nvPr/>
        </p:nvCxnSpPr>
        <p:spPr>
          <a:xfrm>
            <a:off x="4139400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295D6C-F78E-6233-7ACE-9A26ACBF2070}"/>
              </a:ext>
            </a:extLst>
          </p:cNvPr>
          <p:cNvCxnSpPr>
            <a:cxnSpLocks/>
          </p:cNvCxnSpPr>
          <p:nvPr/>
        </p:nvCxnSpPr>
        <p:spPr>
          <a:xfrm>
            <a:off x="1145679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2F029F-5BE3-6359-A5D0-19AF6F11F9EF}"/>
              </a:ext>
            </a:extLst>
          </p:cNvPr>
          <p:cNvCxnSpPr>
            <a:cxnSpLocks/>
          </p:cNvCxnSpPr>
          <p:nvPr/>
        </p:nvCxnSpPr>
        <p:spPr>
          <a:xfrm>
            <a:off x="3141493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BCE310-FC0A-6815-4E3D-4EFD38C002F5}"/>
              </a:ext>
            </a:extLst>
          </p:cNvPr>
          <p:cNvCxnSpPr>
            <a:cxnSpLocks/>
          </p:cNvCxnSpPr>
          <p:nvPr/>
        </p:nvCxnSpPr>
        <p:spPr>
          <a:xfrm>
            <a:off x="5137307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3992A9-5064-3CB1-F54F-0B595AC2B0D5}"/>
              </a:ext>
            </a:extLst>
          </p:cNvPr>
          <p:cNvCxnSpPr>
            <a:cxnSpLocks/>
          </p:cNvCxnSpPr>
          <p:nvPr/>
        </p:nvCxnSpPr>
        <p:spPr>
          <a:xfrm>
            <a:off x="1140782" y="461317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C52BBE-351F-5735-187D-C4E4DA141FA7}"/>
              </a:ext>
            </a:extLst>
          </p:cNvPr>
          <p:cNvCxnSpPr>
            <a:cxnSpLocks/>
          </p:cNvCxnSpPr>
          <p:nvPr/>
        </p:nvCxnSpPr>
        <p:spPr>
          <a:xfrm>
            <a:off x="2122558" y="461317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8E82C7-ED05-4E1E-D82C-7C99D9C925F9}"/>
              </a:ext>
            </a:extLst>
          </p:cNvPr>
          <p:cNvCxnSpPr>
            <a:cxnSpLocks/>
          </p:cNvCxnSpPr>
          <p:nvPr/>
        </p:nvCxnSpPr>
        <p:spPr>
          <a:xfrm>
            <a:off x="3146177" y="463977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CA857A-752F-3D30-AA2E-846A9E0B301A}"/>
              </a:ext>
            </a:extLst>
          </p:cNvPr>
          <p:cNvCxnSpPr>
            <a:cxnSpLocks/>
          </p:cNvCxnSpPr>
          <p:nvPr/>
        </p:nvCxnSpPr>
        <p:spPr>
          <a:xfrm>
            <a:off x="4139400" y="465683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4CFE2D-14E4-A7D0-4168-A19D33187FBE}"/>
              </a:ext>
            </a:extLst>
          </p:cNvPr>
          <p:cNvCxnSpPr>
            <a:cxnSpLocks/>
          </p:cNvCxnSpPr>
          <p:nvPr/>
        </p:nvCxnSpPr>
        <p:spPr>
          <a:xfrm>
            <a:off x="5145603" y="463676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37FB69-5AFE-28C0-DEC3-C8F6FEE58B3A}"/>
              </a:ext>
            </a:extLst>
          </p:cNvPr>
          <p:cNvCxnSpPr>
            <a:cxnSpLocks/>
          </p:cNvCxnSpPr>
          <p:nvPr/>
        </p:nvCxnSpPr>
        <p:spPr>
          <a:xfrm>
            <a:off x="6141351" y="465683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FDCEAA-05A2-074B-170A-490DC31AF8D7}"/>
              </a:ext>
            </a:extLst>
          </p:cNvPr>
          <p:cNvCxnSpPr>
            <a:cxnSpLocks/>
          </p:cNvCxnSpPr>
          <p:nvPr/>
        </p:nvCxnSpPr>
        <p:spPr>
          <a:xfrm>
            <a:off x="7133121" y="463131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4BE647-2A60-C7E4-5967-C8DF047C70A2}"/>
              </a:ext>
            </a:extLst>
          </p:cNvPr>
          <p:cNvCxnSpPr>
            <a:cxnSpLocks/>
          </p:cNvCxnSpPr>
          <p:nvPr/>
        </p:nvCxnSpPr>
        <p:spPr>
          <a:xfrm>
            <a:off x="8131028" y="465683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273223B-BCA0-90AD-8DB1-E5434093C89B}"/>
              </a:ext>
            </a:extLst>
          </p:cNvPr>
          <p:cNvCxnSpPr>
            <a:cxnSpLocks/>
          </p:cNvCxnSpPr>
          <p:nvPr/>
        </p:nvCxnSpPr>
        <p:spPr>
          <a:xfrm>
            <a:off x="9128935" y="465374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614691B-8C49-DC00-CE40-CE684F3B32AE}"/>
              </a:ext>
            </a:extLst>
          </p:cNvPr>
          <p:cNvCxnSpPr>
            <a:cxnSpLocks/>
          </p:cNvCxnSpPr>
          <p:nvPr/>
        </p:nvCxnSpPr>
        <p:spPr>
          <a:xfrm>
            <a:off x="10126842" y="465374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32C9470-9955-C930-5BBB-1B250B1EE293}"/>
              </a:ext>
            </a:extLst>
          </p:cNvPr>
          <p:cNvCxnSpPr>
            <a:cxnSpLocks/>
          </p:cNvCxnSpPr>
          <p:nvPr/>
        </p:nvCxnSpPr>
        <p:spPr>
          <a:xfrm>
            <a:off x="11021968" y="490345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6D89316-4546-F91A-D8BD-E6313557BB66}"/>
              </a:ext>
            </a:extLst>
          </p:cNvPr>
          <p:cNvSpPr txBox="1"/>
          <p:nvPr/>
        </p:nvSpPr>
        <p:spPr>
          <a:xfrm>
            <a:off x="10694946" y="5453910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560AB0C-B29F-D42B-3AC9-4A40349FE12B}"/>
              </a:ext>
            </a:extLst>
          </p:cNvPr>
          <p:cNvCxnSpPr>
            <a:cxnSpLocks/>
          </p:cNvCxnSpPr>
          <p:nvPr/>
        </p:nvCxnSpPr>
        <p:spPr>
          <a:xfrm>
            <a:off x="11021968" y="461373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535" y="3153293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28050" y="3127831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1204" y="3127831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84202" y="3106226"/>
            <a:ext cx="1284173" cy="128417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FAEDAE6-1D62-B64B-BBFF-455707FC71B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3CCD18-EEFC-3B3B-8CFF-ADDCCC2CA1EB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F0E944-5B13-2900-6D33-663780CFA1AE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03DA9D-EFC3-8876-ABB1-ACD6EA8B0A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6EB19B7-2E81-8848-A84F-56A75741D654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1D6B38F-AFFB-430B-53A6-9683C0512072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6F4622-5156-7F5F-26C2-325B33D01FA3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3A43B55-8AA4-CD4F-7BA1-E79CCDF33FB2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4C374F-BCA2-E8AB-B73B-D64FBC45BB42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8D7A4D-1660-A63A-92A7-B78C715A2CED}"/>
              </a:ext>
            </a:extLst>
          </p:cNvPr>
          <p:cNvSpPr txBox="1"/>
          <p:nvPr/>
        </p:nvSpPr>
        <p:spPr>
          <a:xfrm>
            <a:off x="2802218" y="378169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80197F-8B09-E04D-67F2-501F3C7C21DB}"/>
              </a:ext>
            </a:extLst>
          </p:cNvPr>
          <p:cNvSpPr txBox="1"/>
          <p:nvPr/>
        </p:nvSpPr>
        <p:spPr>
          <a:xfrm>
            <a:off x="3789166" y="3764768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F1AA2D-A6BE-D873-3DC5-FE9B1FA12E48}"/>
              </a:ext>
            </a:extLst>
          </p:cNvPr>
          <p:cNvSpPr txBox="1"/>
          <p:nvPr/>
        </p:nvSpPr>
        <p:spPr>
          <a:xfrm>
            <a:off x="4805129" y="3756247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IV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DD36EA-85D5-DAEE-4919-953A794155F5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D8B587D-55E0-FA0C-16C6-FD10DF4A8BD0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1FD7DD-CE69-EE36-0E19-978D3B1A5A11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39981A-3FB7-859D-2A2C-0225D431FE7D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2FB2FC-FB3D-B248-60B0-D79EB08022F3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IX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D9F4BCA-1E6F-EDC0-85BA-EA641A1A398A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CC6FAEB-3D35-F0A1-A5B8-01ACE21E6A41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6F26C40-6B93-9B46-EA16-F158260C90BC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6DE4CA2-11EF-CD1F-869B-16E73270E83B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67FF7ED-4C5A-8BC5-132E-26EE0324400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46E22EA-7A9A-6F35-0E4E-BFF9985324BD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DF76A15-A305-2C0E-1991-CFAF331AAD25}"/>
              </a:ext>
            </a:extLst>
          </p:cNvPr>
          <p:cNvCxnSpPr>
            <a:cxnSpLocks/>
          </p:cNvCxnSpPr>
          <p:nvPr/>
        </p:nvCxnSpPr>
        <p:spPr>
          <a:xfrm flipV="1">
            <a:off x="1140782" y="5164474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C0F47A8-FB8C-9567-D833-79E783232D73}"/>
              </a:ext>
            </a:extLst>
          </p:cNvPr>
          <p:cNvCxnSpPr>
            <a:cxnSpLocks/>
          </p:cNvCxnSpPr>
          <p:nvPr/>
        </p:nvCxnSpPr>
        <p:spPr>
          <a:xfrm>
            <a:off x="2143586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41A83B2-6BFC-475B-C5E1-F4C0738D2B61}"/>
              </a:ext>
            </a:extLst>
          </p:cNvPr>
          <p:cNvCxnSpPr>
            <a:cxnSpLocks/>
          </p:cNvCxnSpPr>
          <p:nvPr/>
        </p:nvCxnSpPr>
        <p:spPr>
          <a:xfrm>
            <a:off x="6135214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60D05FD-00A6-E7A3-5C8E-134309E68939}"/>
              </a:ext>
            </a:extLst>
          </p:cNvPr>
          <p:cNvCxnSpPr>
            <a:cxnSpLocks/>
          </p:cNvCxnSpPr>
          <p:nvPr/>
        </p:nvCxnSpPr>
        <p:spPr>
          <a:xfrm>
            <a:off x="7133121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2A813DF-6FD5-8F7F-EC8B-E23EE99705F9}"/>
              </a:ext>
            </a:extLst>
          </p:cNvPr>
          <p:cNvCxnSpPr>
            <a:cxnSpLocks/>
          </p:cNvCxnSpPr>
          <p:nvPr/>
        </p:nvCxnSpPr>
        <p:spPr>
          <a:xfrm>
            <a:off x="8131028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B1CE250-05C1-4BC1-712F-BA08A1C7F015}"/>
              </a:ext>
            </a:extLst>
          </p:cNvPr>
          <p:cNvCxnSpPr>
            <a:cxnSpLocks/>
          </p:cNvCxnSpPr>
          <p:nvPr/>
        </p:nvCxnSpPr>
        <p:spPr>
          <a:xfrm>
            <a:off x="9128935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3095746-4B9C-CCED-89F6-CA1CB1416851}"/>
              </a:ext>
            </a:extLst>
          </p:cNvPr>
          <p:cNvCxnSpPr>
            <a:cxnSpLocks/>
          </p:cNvCxnSpPr>
          <p:nvPr/>
        </p:nvCxnSpPr>
        <p:spPr>
          <a:xfrm>
            <a:off x="10126842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CD32297-3AB6-DB46-4E47-B701B649FA87}"/>
              </a:ext>
            </a:extLst>
          </p:cNvPr>
          <p:cNvSpPr txBox="1"/>
          <p:nvPr/>
        </p:nvSpPr>
        <p:spPr>
          <a:xfrm>
            <a:off x="855032" y="5530854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621BFF-6BA9-D903-1374-5D28038550DC}"/>
              </a:ext>
            </a:extLst>
          </p:cNvPr>
          <p:cNvSpPr txBox="1"/>
          <p:nvPr/>
        </p:nvSpPr>
        <p:spPr>
          <a:xfrm>
            <a:off x="1836808" y="5483787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EF32A35-BDAF-AB58-EAD3-739A932F4D47}"/>
              </a:ext>
            </a:extLst>
          </p:cNvPr>
          <p:cNvSpPr txBox="1"/>
          <p:nvPr/>
        </p:nvSpPr>
        <p:spPr>
          <a:xfrm>
            <a:off x="2792468" y="551716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FFDF167-D46E-280C-5FCF-4F9F64C70B4E}"/>
              </a:ext>
            </a:extLst>
          </p:cNvPr>
          <p:cNvSpPr txBox="1"/>
          <p:nvPr/>
        </p:nvSpPr>
        <p:spPr>
          <a:xfrm>
            <a:off x="3779416" y="550024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529E64-6540-2E98-FA21-D4916BE9C13B}"/>
              </a:ext>
            </a:extLst>
          </p:cNvPr>
          <p:cNvSpPr txBox="1"/>
          <p:nvPr/>
        </p:nvSpPr>
        <p:spPr>
          <a:xfrm>
            <a:off x="4795379" y="5491721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XIV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23EE10-57A9-8EC3-50B7-7B42DB5A79A9}"/>
              </a:ext>
            </a:extLst>
          </p:cNvPr>
          <p:cNvSpPr txBox="1"/>
          <p:nvPr/>
        </p:nvSpPr>
        <p:spPr>
          <a:xfrm>
            <a:off x="5766863" y="5453910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24061F7-9FB0-AEEF-AC47-762B456E830E}"/>
              </a:ext>
            </a:extLst>
          </p:cNvPr>
          <p:cNvSpPr txBox="1"/>
          <p:nvPr/>
        </p:nvSpPr>
        <p:spPr>
          <a:xfrm>
            <a:off x="6788507" y="5453910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A7B0AA-3296-4072-3E37-C2836230D914}"/>
              </a:ext>
            </a:extLst>
          </p:cNvPr>
          <p:cNvSpPr txBox="1"/>
          <p:nvPr/>
        </p:nvSpPr>
        <p:spPr>
          <a:xfrm>
            <a:off x="7787336" y="5453910"/>
            <a:ext cx="74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3AD2BE-877F-C9C1-A60E-5857ED4DB64D}"/>
              </a:ext>
            </a:extLst>
          </p:cNvPr>
          <p:cNvSpPr txBox="1"/>
          <p:nvPr/>
        </p:nvSpPr>
        <p:spPr>
          <a:xfrm>
            <a:off x="8776123" y="5453910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E929D5-6A82-9A29-7E5C-00D397944411}"/>
              </a:ext>
            </a:extLst>
          </p:cNvPr>
          <p:cNvSpPr txBox="1"/>
          <p:nvPr/>
        </p:nvSpPr>
        <p:spPr>
          <a:xfrm>
            <a:off x="9794411" y="5436728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XIX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5D9AE5F-3C98-735A-21DF-85E32D60AF7A}"/>
              </a:ext>
            </a:extLst>
          </p:cNvPr>
          <p:cNvCxnSpPr>
            <a:cxnSpLocks/>
          </p:cNvCxnSpPr>
          <p:nvPr/>
        </p:nvCxnSpPr>
        <p:spPr>
          <a:xfrm>
            <a:off x="4139400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0536345-6D56-561C-A664-B1D1F0D48744}"/>
              </a:ext>
            </a:extLst>
          </p:cNvPr>
          <p:cNvCxnSpPr>
            <a:cxnSpLocks/>
          </p:cNvCxnSpPr>
          <p:nvPr/>
        </p:nvCxnSpPr>
        <p:spPr>
          <a:xfrm>
            <a:off x="1145679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FF7FE2-FE8B-7603-B6E7-C6CB9A5E4F67}"/>
              </a:ext>
            </a:extLst>
          </p:cNvPr>
          <p:cNvCxnSpPr>
            <a:cxnSpLocks/>
          </p:cNvCxnSpPr>
          <p:nvPr/>
        </p:nvCxnSpPr>
        <p:spPr>
          <a:xfrm>
            <a:off x="3141493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A7E064D-3AF0-8A02-84B6-7DCA68546C7F}"/>
              </a:ext>
            </a:extLst>
          </p:cNvPr>
          <p:cNvCxnSpPr>
            <a:cxnSpLocks/>
          </p:cNvCxnSpPr>
          <p:nvPr/>
        </p:nvCxnSpPr>
        <p:spPr>
          <a:xfrm>
            <a:off x="5137307" y="490890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D68CE5-A288-86D7-2075-C1FFC0586C87}"/>
              </a:ext>
            </a:extLst>
          </p:cNvPr>
          <p:cNvCxnSpPr>
            <a:cxnSpLocks/>
          </p:cNvCxnSpPr>
          <p:nvPr/>
        </p:nvCxnSpPr>
        <p:spPr>
          <a:xfrm>
            <a:off x="11021968" y="490345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569459C1-85AE-DEFC-D596-B357B9676A96}"/>
              </a:ext>
            </a:extLst>
          </p:cNvPr>
          <p:cNvSpPr txBox="1"/>
          <p:nvPr/>
        </p:nvSpPr>
        <p:spPr>
          <a:xfrm>
            <a:off x="10694946" y="5453910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pic>
        <p:nvPicPr>
          <p:cNvPr id="117" name="Graphic 116" descr="Raised hand with solid fill">
            <a:extLst>
              <a:ext uri="{FF2B5EF4-FFF2-40B4-BE49-F238E27FC236}">
                <a16:creationId xmlns:a16="http://schemas.microsoft.com/office/drawing/2014/main" id="{C339B802-2660-924B-C203-BD5A5976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535" y="4837285"/>
            <a:ext cx="1284173" cy="1284173"/>
          </a:xfrm>
          <a:prstGeom prst="rect">
            <a:avLst/>
          </a:prstGeom>
        </p:spPr>
      </p:pic>
      <p:pic>
        <p:nvPicPr>
          <p:cNvPr id="118" name="Graphic 117" descr="Raised hand with solid fill">
            <a:extLst>
              <a:ext uri="{FF2B5EF4-FFF2-40B4-BE49-F238E27FC236}">
                <a16:creationId xmlns:a16="http://schemas.microsoft.com/office/drawing/2014/main" id="{11F3F0D2-38AB-799A-AD17-F07CABAE7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28050" y="4811823"/>
            <a:ext cx="1284173" cy="1284173"/>
          </a:xfrm>
          <a:prstGeom prst="rect">
            <a:avLst/>
          </a:prstGeom>
        </p:spPr>
      </p:pic>
      <p:pic>
        <p:nvPicPr>
          <p:cNvPr id="119" name="Graphic 118" descr="Raised hand with solid fill">
            <a:extLst>
              <a:ext uri="{FF2B5EF4-FFF2-40B4-BE49-F238E27FC236}">
                <a16:creationId xmlns:a16="http://schemas.microsoft.com/office/drawing/2014/main" id="{83503602-CE18-99A3-4FEE-204F93E3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1204" y="4811823"/>
            <a:ext cx="1284173" cy="1284173"/>
          </a:xfrm>
          <a:prstGeom prst="rect">
            <a:avLst/>
          </a:prstGeom>
        </p:spPr>
      </p:pic>
      <p:pic>
        <p:nvPicPr>
          <p:cNvPr id="120" name="Graphic 119" descr="Raised hand with solid fill">
            <a:extLst>
              <a:ext uri="{FF2B5EF4-FFF2-40B4-BE49-F238E27FC236}">
                <a16:creationId xmlns:a16="http://schemas.microsoft.com/office/drawing/2014/main" id="{FAF75EE8-C315-29C6-6BFC-A3C871AEF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84202" y="4790218"/>
            <a:ext cx="1284173" cy="12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7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5A0CB0-8B68-F829-7A57-244356FD6FB3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487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7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353724-564D-466F-D13F-AF2D2D6E3AA2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D22FF-9658-C487-1688-CED77D9D9E24}"/>
              </a:ext>
            </a:extLst>
          </p:cNvPr>
          <p:cNvSpPr txBox="1"/>
          <p:nvPr/>
        </p:nvSpPr>
        <p:spPr>
          <a:xfrm>
            <a:off x="844749" y="5943519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7D90C-A2FE-7522-71A5-029BB0A338E7}"/>
              </a:ext>
            </a:extLst>
          </p:cNvPr>
          <p:cNvSpPr txBox="1"/>
          <p:nvPr/>
        </p:nvSpPr>
        <p:spPr>
          <a:xfrm>
            <a:off x="5728780" y="5789630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4D8F1-14C7-A26A-10B2-EBD72BDDC98B}"/>
              </a:ext>
            </a:extLst>
          </p:cNvPr>
          <p:cNvSpPr txBox="1"/>
          <p:nvPr/>
        </p:nvSpPr>
        <p:spPr>
          <a:xfrm>
            <a:off x="5776613" y="3718435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99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66103"/>
              </p:ext>
            </p:extLst>
          </p:nvPr>
        </p:nvGraphicFramePr>
        <p:xfrm>
          <a:off x="192314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8658"/>
              </p:ext>
            </p:extLst>
          </p:nvPr>
        </p:nvGraphicFramePr>
        <p:xfrm>
          <a:off x="166913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VIII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01380"/>
              </p:ext>
            </p:extLst>
          </p:nvPr>
        </p:nvGraphicFramePr>
        <p:xfrm>
          <a:off x="4383315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07975"/>
              </p:ext>
            </p:extLst>
          </p:nvPr>
        </p:nvGraphicFramePr>
        <p:xfrm>
          <a:off x="4357914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03983"/>
              </p:ext>
            </p:extLst>
          </p:nvPr>
        </p:nvGraphicFramePr>
        <p:xfrm>
          <a:off x="8443686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1507"/>
              </p:ext>
            </p:extLst>
          </p:nvPr>
        </p:nvGraphicFramePr>
        <p:xfrm>
          <a:off x="8418285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345619" y="6140112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Nulla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15685" y="5556669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075081" y="1383582"/>
            <a:ext cx="207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Roman Numerals.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97217" y="4936353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77584" y="436144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III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88471" y="377800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IV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76480" y="319247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68378" y="2641979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03387" y="2039430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15685" y="146555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VIII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00209" y="886382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IX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211766" y="337967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CD8DCD-BD5C-BE35-F4E8-643420E71A34}"/>
              </a:ext>
            </a:extLst>
          </p:cNvPr>
          <p:cNvCxnSpPr>
            <a:cxnSpLocks/>
          </p:cNvCxnSpPr>
          <p:nvPr/>
        </p:nvCxnSpPr>
        <p:spPr>
          <a:xfrm flipH="1">
            <a:off x="1426134" y="631918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3D506-17DC-A86B-1707-B7BF2C5FD543}"/>
              </a:ext>
            </a:extLst>
          </p:cNvPr>
          <p:cNvCxnSpPr>
            <a:cxnSpLocks/>
          </p:cNvCxnSpPr>
          <p:nvPr/>
        </p:nvCxnSpPr>
        <p:spPr>
          <a:xfrm flipH="1">
            <a:off x="1367862" y="569166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DE5AD2-334A-97D8-5881-034448248CB5}"/>
              </a:ext>
            </a:extLst>
          </p:cNvPr>
          <p:cNvCxnSpPr>
            <a:cxnSpLocks/>
          </p:cNvCxnSpPr>
          <p:nvPr/>
        </p:nvCxnSpPr>
        <p:spPr>
          <a:xfrm flipH="1">
            <a:off x="1375146" y="516082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D0BA36-9775-0B98-7146-D31FB971C775}"/>
              </a:ext>
            </a:extLst>
          </p:cNvPr>
          <p:cNvCxnSpPr>
            <a:cxnSpLocks/>
          </p:cNvCxnSpPr>
          <p:nvPr/>
        </p:nvCxnSpPr>
        <p:spPr>
          <a:xfrm flipH="1">
            <a:off x="1382430" y="4581648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B21F9F-3346-887F-7F33-98E16308004B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7E780C-D36F-EFDE-F7D6-311376A1B858}"/>
              </a:ext>
            </a:extLst>
          </p:cNvPr>
          <p:cNvCxnSpPr>
            <a:cxnSpLocks/>
          </p:cNvCxnSpPr>
          <p:nvPr/>
        </p:nvCxnSpPr>
        <p:spPr>
          <a:xfrm flipH="1">
            <a:off x="1389714" y="34232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C78A4D-DD8C-FC4D-3799-24F9B9F8442B}"/>
              </a:ext>
            </a:extLst>
          </p:cNvPr>
          <p:cNvCxnSpPr>
            <a:cxnSpLocks/>
          </p:cNvCxnSpPr>
          <p:nvPr/>
        </p:nvCxnSpPr>
        <p:spPr>
          <a:xfrm flipH="1">
            <a:off x="1396998" y="284411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D17C20-C4D6-BAFA-65B8-DBC1AC5C9C5F}"/>
              </a:ext>
            </a:extLst>
          </p:cNvPr>
          <p:cNvCxnSpPr>
            <a:cxnSpLocks/>
          </p:cNvCxnSpPr>
          <p:nvPr/>
        </p:nvCxnSpPr>
        <p:spPr>
          <a:xfrm flipH="1">
            <a:off x="1404282" y="226494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4395F8-6A2E-B003-B778-D19C41B7A7A8}"/>
              </a:ext>
            </a:extLst>
          </p:cNvPr>
          <p:cNvCxnSpPr>
            <a:cxnSpLocks/>
          </p:cNvCxnSpPr>
          <p:nvPr/>
        </p:nvCxnSpPr>
        <p:spPr>
          <a:xfrm flipH="1">
            <a:off x="1433418" y="168576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23A032-3180-6AB3-C1EE-D7D987C96D7D}"/>
              </a:ext>
            </a:extLst>
          </p:cNvPr>
          <p:cNvCxnSpPr>
            <a:cxnSpLocks/>
          </p:cNvCxnSpPr>
          <p:nvPr/>
        </p:nvCxnSpPr>
        <p:spPr>
          <a:xfrm flipH="1">
            <a:off x="1411566" y="112000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9FF902-DB47-C8FE-F80B-8ACFE60DD388}"/>
              </a:ext>
            </a:extLst>
          </p:cNvPr>
          <p:cNvCxnSpPr>
            <a:cxnSpLocks/>
          </p:cNvCxnSpPr>
          <p:nvPr/>
        </p:nvCxnSpPr>
        <p:spPr>
          <a:xfrm flipH="1">
            <a:off x="1418850" y="52740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372F59-E4E6-E272-EC08-D1AF0650B1C9}"/>
              </a:ext>
            </a:extLst>
          </p:cNvPr>
          <p:cNvSpPr txBox="1"/>
          <p:nvPr/>
        </p:nvSpPr>
        <p:spPr>
          <a:xfrm>
            <a:off x="2622053" y="6151521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53301-7F8F-64D2-0D76-1217DFA1A2FC}"/>
              </a:ext>
            </a:extLst>
          </p:cNvPr>
          <p:cNvSpPr txBox="1"/>
          <p:nvPr/>
        </p:nvSpPr>
        <p:spPr>
          <a:xfrm>
            <a:off x="2592119" y="5568078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92E54F-CC63-DBE5-6A94-B5BD967029D3}"/>
              </a:ext>
            </a:extLst>
          </p:cNvPr>
          <p:cNvCxnSpPr>
            <a:cxnSpLocks/>
          </p:cNvCxnSpPr>
          <p:nvPr/>
        </p:nvCxnSpPr>
        <p:spPr>
          <a:xfrm>
            <a:off x="3365005" y="538818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77C497-EFAF-917B-BDAA-8CF8DBC4487A}"/>
              </a:ext>
            </a:extLst>
          </p:cNvPr>
          <p:cNvCxnSpPr>
            <a:cxnSpLocks/>
          </p:cNvCxnSpPr>
          <p:nvPr/>
        </p:nvCxnSpPr>
        <p:spPr>
          <a:xfrm flipH="1">
            <a:off x="3163619" y="53881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DF51-0E2C-981D-0485-AD0ACC8C95A0}"/>
              </a:ext>
            </a:extLst>
          </p:cNvPr>
          <p:cNvCxnSpPr>
            <a:cxnSpLocks/>
          </p:cNvCxnSpPr>
          <p:nvPr/>
        </p:nvCxnSpPr>
        <p:spPr>
          <a:xfrm flipH="1">
            <a:off x="3163619" y="111799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FFCED3-DFF4-575F-C9F0-D04B335DF3C9}"/>
              </a:ext>
            </a:extLst>
          </p:cNvPr>
          <p:cNvCxnSpPr>
            <a:cxnSpLocks/>
          </p:cNvCxnSpPr>
          <p:nvPr/>
        </p:nvCxnSpPr>
        <p:spPr>
          <a:xfrm flipH="1">
            <a:off x="3163619" y="169717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83891A-81B7-7C39-6E1E-E6D73BAC5B86}"/>
              </a:ext>
            </a:extLst>
          </p:cNvPr>
          <p:cNvCxnSpPr>
            <a:cxnSpLocks/>
          </p:cNvCxnSpPr>
          <p:nvPr/>
        </p:nvCxnSpPr>
        <p:spPr>
          <a:xfrm flipH="1">
            <a:off x="3163619" y="227634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100C0E-9F49-85F3-3A57-0545571765D0}"/>
              </a:ext>
            </a:extLst>
          </p:cNvPr>
          <p:cNvCxnSpPr>
            <a:cxnSpLocks/>
          </p:cNvCxnSpPr>
          <p:nvPr/>
        </p:nvCxnSpPr>
        <p:spPr>
          <a:xfrm flipH="1">
            <a:off x="3163619" y="285552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67A73C-54D7-569E-0C40-A50CFF853136}"/>
              </a:ext>
            </a:extLst>
          </p:cNvPr>
          <p:cNvCxnSpPr>
            <a:cxnSpLocks/>
          </p:cNvCxnSpPr>
          <p:nvPr/>
        </p:nvCxnSpPr>
        <p:spPr>
          <a:xfrm flipH="1">
            <a:off x="3163619" y="401388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748FBA-A108-82BD-E87E-8F1CB79FEB72}"/>
              </a:ext>
            </a:extLst>
          </p:cNvPr>
          <p:cNvCxnSpPr>
            <a:cxnSpLocks/>
          </p:cNvCxnSpPr>
          <p:nvPr/>
        </p:nvCxnSpPr>
        <p:spPr>
          <a:xfrm flipH="1">
            <a:off x="3163619" y="517223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72AB59-3FF7-9A80-3894-4C23C941351E}"/>
              </a:ext>
            </a:extLst>
          </p:cNvPr>
          <p:cNvCxnSpPr>
            <a:cxnSpLocks/>
          </p:cNvCxnSpPr>
          <p:nvPr/>
        </p:nvCxnSpPr>
        <p:spPr>
          <a:xfrm flipH="1">
            <a:off x="3163619" y="575141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60C677-778F-A014-6B8E-670F786B1ACA}"/>
              </a:ext>
            </a:extLst>
          </p:cNvPr>
          <p:cNvSpPr txBox="1"/>
          <p:nvPr/>
        </p:nvSpPr>
        <p:spPr>
          <a:xfrm>
            <a:off x="2573651" y="4947762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1DEC7D-B14E-4BD8-085C-3F6E9C5EED2D}"/>
              </a:ext>
            </a:extLst>
          </p:cNvPr>
          <p:cNvCxnSpPr>
            <a:cxnSpLocks/>
          </p:cNvCxnSpPr>
          <p:nvPr/>
        </p:nvCxnSpPr>
        <p:spPr>
          <a:xfrm flipH="1">
            <a:off x="3152733" y="633059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7A46131-6E76-7960-1B4E-A1BEEFE38055}"/>
              </a:ext>
            </a:extLst>
          </p:cNvPr>
          <p:cNvSpPr txBox="1"/>
          <p:nvPr/>
        </p:nvSpPr>
        <p:spPr>
          <a:xfrm>
            <a:off x="2554018" y="4372853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BD631-F2C3-9D7F-9246-40ACAA17BC77}"/>
              </a:ext>
            </a:extLst>
          </p:cNvPr>
          <p:cNvSpPr txBox="1"/>
          <p:nvPr/>
        </p:nvSpPr>
        <p:spPr>
          <a:xfrm>
            <a:off x="2564905" y="3789409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8EF9C4-1764-FB9E-6B32-50CBB0ADA0D5}"/>
              </a:ext>
            </a:extLst>
          </p:cNvPr>
          <p:cNvSpPr txBox="1"/>
          <p:nvPr/>
        </p:nvSpPr>
        <p:spPr>
          <a:xfrm>
            <a:off x="2552914" y="3203887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B454C-ECE5-B418-60D0-1EC2F318796E}"/>
              </a:ext>
            </a:extLst>
          </p:cNvPr>
          <p:cNvSpPr txBox="1"/>
          <p:nvPr/>
        </p:nvSpPr>
        <p:spPr>
          <a:xfrm>
            <a:off x="2544812" y="2653388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F99C35-3490-F553-7503-87B61C127B23}"/>
              </a:ext>
            </a:extLst>
          </p:cNvPr>
          <p:cNvSpPr txBox="1"/>
          <p:nvPr/>
        </p:nvSpPr>
        <p:spPr>
          <a:xfrm>
            <a:off x="2579821" y="2050839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F1469F-B8C4-B2CC-BDE5-8F9318FAC291}"/>
              </a:ext>
            </a:extLst>
          </p:cNvPr>
          <p:cNvSpPr txBox="1"/>
          <p:nvPr/>
        </p:nvSpPr>
        <p:spPr>
          <a:xfrm>
            <a:off x="2488201" y="1476967"/>
            <a:ext cx="71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XVIII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B60F12-D209-C068-0C70-B15141AFCC83}"/>
              </a:ext>
            </a:extLst>
          </p:cNvPr>
          <p:cNvSpPr txBox="1"/>
          <p:nvPr/>
        </p:nvSpPr>
        <p:spPr>
          <a:xfrm>
            <a:off x="2576643" y="897791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XIX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65ECB3-B759-2E1F-4979-74C2CC0012A8}"/>
              </a:ext>
            </a:extLst>
          </p:cNvPr>
          <p:cNvSpPr txBox="1"/>
          <p:nvPr/>
        </p:nvSpPr>
        <p:spPr>
          <a:xfrm>
            <a:off x="2488200" y="349376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86E93B-2450-1148-EEC2-31B2D7D20873}"/>
              </a:ext>
            </a:extLst>
          </p:cNvPr>
          <p:cNvCxnSpPr>
            <a:cxnSpLocks/>
          </p:cNvCxnSpPr>
          <p:nvPr/>
        </p:nvCxnSpPr>
        <p:spPr>
          <a:xfrm flipH="1">
            <a:off x="3163619" y="459305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694260-4D05-A476-8D2B-1675E1D71760}"/>
              </a:ext>
            </a:extLst>
          </p:cNvPr>
          <p:cNvCxnSpPr>
            <a:cxnSpLocks/>
          </p:cNvCxnSpPr>
          <p:nvPr/>
        </p:nvCxnSpPr>
        <p:spPr>
          <a:xfrm flipH="1">
            <a:off x="3141847" y="343470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F5186B-C92A-56F7-BF26-82633F1694F7}"/>
              </a:ext>
            </a:extLst>
          </p:cNvPr>
          <p:cNvCxnSpPr>
            <a:cxnSpLocks/>
          </p:cNvCxnSpPr>
          <p:nvPr/>
        </p:nvCxnSpPr>
        <p:spPr>
          <a:xfrm flipH="1">
            <a:off x="3702568" y="633059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ABA0B7-42D3-AB22-A680-31B5EE3D2F84}"/>
              </a:ext>
            </a:extLst>
          </p:cNvPr>
          <p:cNvCxnSpPr>
            <a:cxnSpLocks/>
          </p:cNvCxnSpPr>
          <p:nvPr/>
        </p:nvCxnSpPr>
        <p:spPr>
          <a:xfrm flipH="1">
            <a:off x="3644296" y="570307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3FF21C-2313-85BB-8FD7-E3FD02658DBF}"/>
              </a:ext>
            </a:extLst>
          </p:cNvPr>
          <p:cNvCxnSpPr>
            <a:cxnSpLocks/>
          </p:cNvCxnSpPr>
          <p:nvPr/>
        </p:nvCxnSpPr>
        <p:spPr>
          <a:xfrm flipH="1">
            <a:off x="3651580" y="517223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B777C2-4F05-6C01-FF21-3774BD2D92BA}"/>
              </a:ext>
            </a:extLst>
          </p:cNvPr>
          <p:cNvCxnSpPr>
            <a:cxnSpLocks/>
          </p:cNvCxnSpPr>
          <p:nvPr/>
        </p:nvCxnSpPr>
        <p:spPr>
          <a:xfrm flipH="1">
            <a:off x="3658864" y="459305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6840B2-A17D-3A19-76C8-8D8035E065BE}"/>
              </a:ext>
            </a:extLst>
          </p:cNvPr>
          <p:cNvCxnSpPr>
            <a:cxnSpLocks/>
          </p:cNvCxnSpPr>
          <p:nvPr/>
        </p:nvCxnSpPr>
        <p:spPr>
          <a:xfrm flipH="1">
            <a:off x="3717137" y="401388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A46669-869D-100C-301E-FFD8620B3E37}"/>
              </a:ext>
            </a:extLst>
          </p:cNvPr>
          <p:cNvCxnSpPr>
            <a:cxnSpLocks/>
          </p:cNvCxnSpPr>
          <p:nvPr/>
        </p:nvCxnSpPr>
        <p:spPr>
          <a:xfrm flipH="1">
            <a:off x="3666148" y="343470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998739-5538-BF41-105A-51D5E69890E1}"/>
              </a:ext>
            </a:extLst>
          </p:cNvPr>
          <p:cNvCxnSpPr>
            <a:cxnSpLocks/>
          </p:cNvCxnSpPr>
          <p:nvPr/>
        </p:nvCxnSpPr>
        <p:spPr>
          <a:xfrm flipH="1">
            <a:off x="3673432" y="2855526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081A3DC-3444-17E0-4047-4B4DBE4BA201}"/>
              </a:ext>
            </a:extLst>
          </p:cNvPr>
          <p:cNvCxnSpPr>
            <a:cxnSpLocks/>
          </p:cNvCxnSpPr>
          <p:nvPr/>
        </p:nvCxnSpPr>
        <p:spPr>
          <a:xfrm flipH="1">
            <a:off x="3680716" y="227634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75B2C1-34B5-07BD-21B4-C886C000DD88}"/>
              </a:ext>
            </a:extLst>
          </p:cNvPr>
          <p:cNvCxnSpPr>
            <a:cxnSpLocks/>
          </p:cNvCxnSpPr>
          <p:nvPr/>
        </p:nvCxnSpPr>
        <p:spPr>
          <a:xfrm flipH="1">
            <a:off x="3709852" y="1697172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DB0E4C-D399-D148-3DF6-0F98D95DB58A}"/>
              </a:ext>
            </a:extLst>
          </p:cNvPr>
          <p:cNvCxnSpPr>
            <a:cxnSpLocks/>
          </p:cNvCxnSpPr>
          <p:nvPr/>
        </p:nvCxnSpPr>
        <p:spPr>
          <a:xfrm flipH="1">
            <a:off x="3688000" y="1131416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049C78-2003-35C9-6B00-7A532CC40782}"/>
              </a:ext>
            </a:extLst>
          </p:cNvPr>
          <p:cNvCxnSpPr>
            <a:cxnSpLocks/>
          </p:cNvCxnSpPr>
          <p:nvPr/>
        </p:nvCxnSpPr>
        <p:spPr>
          <a:xfrm flipH="1">
            <a:off x="3695284" y="538818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/>
              <a:t>Snip into books.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20174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31811" y="281608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4549636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523808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6364" y="29939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F5783-6149-4339-A7CE-20C87238FE9A}"/>
              </a:ext>
            </a:extLst>
          </p:cNvPr>
          <p:cNvSpPr txBox="1"/>
          <p:nvPr/>
        </p:nvSpPr>
        <p:spPr>
          <a:xfrm>
            <a:off x="352959" y="6132514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Nulla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53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678519" y="1401723"/>
            <a:ext cx="143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Use &gt;, &lt; or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1147095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          II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2071237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B943B7-32ED-6774-DE88-845F6E122030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F9432-D835-9F11-CED9-DC9EA53A82B9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12AF97-5234-B349-9BF5-7CF64D2423F2}"/>
              </a:ext>
            </a:extLst>
          </p:cNvPr>
          <p:cNvSpPr txBox="1"/>
          <p:nvPr/>
        </p:nvSpPr>
        <p:spPr>
          <a:xfrm>
            <a:off x="2779799" y="3762793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C3317-D66D-C4E4-363E-E1234D0D6A16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III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29668-15FF-3687-A074-2CA8A3348C16}"/>
              </a:ext>
            </a:extLst>
          </p:cNvPr>
          <p:cNvSpPr txBox="1"/>
          <p:nvPr/>
        </p:nvSpPr>
        <p:spPr>
          <a:xfrm>
            <a:off x="4813038" y="3738807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C16F89-53BD-6526-51AC-6E15520A29CA}"/>
              </a:ext>
            </a:extLst>
          </p:cNvPr>
          <p:cNvSpPr txBox="1"/>
          <p:nvPr/>
        </p:nvSpPr>
        <p:spPr>
          <a:xfrm>
            <a:off x="5825666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A21B21-BC1B-96E5-D7EB-F41174AB0826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78D1A6-972A-6E0E-89A2-3749971F8C02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7CF58-5E4C-0FCD-D8E2-BCCE092F2D80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VIII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2FEEB5-22EE-619F-A3BE-7621A766BBC2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IX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5DD7859-82B2-4638-E568-A694B77E5D1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33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387F4F-501A-5891-A1DB-A405E786D1F4}"/>
              </a:ext>
            </a:extLst>
          </p:cNvPr>
          <p:cNvCxnSpPr>
            <a:cxnSpLocks/>
          </p:cNvCxnSpPr>
          <p:nvPr/>
        </p:nvCxnSpPr>
        <p:spPr>
          <a:xfrm>
            <a:off x="3152691" y="288669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683269-9CBB-805B-7B93-521290401980}"/>
              </a:ext>
            </a:extLst>
          </p:cNvPr>
          <p:cNvCxnSpPr>
            <a:cxnSpLocks/>
          </p:cNvCxnSpPr>
          <p:nvPr/>
        </p:nvCxnSpPr>
        <p:spPr>
          <a:xfrm>
            <a:off x="31512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AF7578-7C71-C6AC-3928-13DA5B00F927}"/>
              </a:ext>
            </a:extLst>
          </p:cNvPr>
          <p:cNvCxnSpPr>
            <a:cxnSpLocks/>
          </p:cNvCxnSpPr>
          <p:nvPr/>
        </p:nvCxnSpPr>
        <p:spPr>
          <a:xfrm>
            <a:off x="21533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092817-CDA4-E639-E264-D1524D7A32C4}"/>
              </a:ext>
            </a:extLst>
          </p:cNvPr>
          <p:cNvSpPr txBox="1"/>
          <p:nvPr/>
        </p:nvSpPr>
        <p:spPr>
          <a:xfrm>
            <a:off x="972798" y="5543895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I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DC51EB-1796-AC2A-2C9D-A611782145EB}"/>
              </a:ext>
            </a:extLst>
          </p:cNvPr>
          <p:cNvSpPr/>
          <p:nvPr/>
        </p:nvSpPr>
        <p:spPr>
          <a:xfrm>
            <a:off x="2079571" y="555544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F47951-CE19-A943-9D8F-79E0B178063F}"/>
              </a:ext>
            </a:extLst>
          </p:cNvPr>
          <p:cNvCxnSpPr>
            <a:cxnSpLocks/>
          </p:cNvCxnSpPr>
          <p:nvPr/>
        </p:nvCxnSpPr>
        <p:spPr>
          <a:xfrm>
            <a:off x="3151243" y="289695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F01166-5796-97A5-4CA8-313F5CB84E63}"/>
              </a:ext>
            </a:extLst>
          </p:cNvPr>
          <p:cNvCxnSpPr>
            <a:cxnSpLocks/>
          </p:cNvCxnSpPr>
          <p:nvPr/>
        </p:nvCxnSpPr>
        <p:spPr>
          <a:xfrm>
            <a:off x="5147057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7A8AAAB-2EE7-361E-3496-B4299B1202B6}"/>
              </a:ext>
            </a:extLst>
          </p:cNvPr>
          <p:cNvSpPr txBox="1"/>
          <p:nvPr/>
        </p:nvSpPr>
        <p:spPr>
          <a:xfrm>
            <a:off x="4012572" y="459278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 IV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D12852-8CD9-4471-1BB6-0B7D421A72D9}"/>
              </a:ext>
            </a:extLst>
          </p:cNvPr>
          <p:cNvSpPr/>
          <p:nvPr/>
        </p:nvSpPr>
        <p:spPr>
          <a:xfrm>
            <a:off x="5057411" y="459396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F65591-BD35-5F80-6E4C-24BA0987817C}"/>
              </a:ext>
            </a:extLst>
          </p:cNvPr>
          <p:cNvCxnSpPr>
            <a:cxnSpLocks/>
          </p:cNvCxnSpPr>
          <p:nvPr/>
        </p:nvCxnSpPr>
        <p:spPr>
          <a:xfrm>
            <a:off x="5147057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21D32F-2EA1-C01F-9D63-7095635F5ACA}"/>
              </a:ext>
            </a:extLst>
          </p:cNvPr>
          <p:cNvCxnSpPr>
            <a:cxnSpLocks/>
          </p:cNvCxnSpPr>
          <p:nvPr/>
        </p:nvCxnSpPr>
        <p:spPr>
          <a:xfrm>
            <a:off x="8129958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87F1AE-6612-8165-B30D-3A37D59FCE4D}"/>
              </a:ext>
            </a:extLst>
          </p:cNvPr>
          <p:cNvSpPr txBox="1"/>
          <p:nvPr/>
        </p:nvSpPr>
        <p:spPr>
          <a:xfrm>
            <a:off x="3981075" y="55282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VI          IV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B045B-E423-3C90-EA61-99F5E3EB931F}"/>
              </a:ext>
            </a:extLst>
          </p:cNvPr>
          <p:cNvSpPr/>
          <p:nvPr/>
        </p:nvSpPr>
        <p:spPr>
          <a:xfrm>
            <a:off x="5025914" y="55294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B0BDC33-5715-C920-3A45-D7B43E7A07D5}"/>
              </a:ext>
            </a:extLst>
          </p:cNvPr>
          <p:cNvCxnSpPr>
            <a:cxnSpLocks/>
          </p:cNvCxnSpPr>
          <p:nvPr/>
        </p:nvCxnSpPr>
        <p:spPr>
          <a:xfrm>
            <a:off x="11031718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347346-8017-084C-7252-15B53896CABD}"/>
              </a:ext>
            </a:extLst>
          </p:cNvPr>
          <p:cNvCxnSpPr>
            <a:cxnSpLocks/>
          </p:cNvCxnSpPr>
          <p:nvPr/>
        </p:nvCxnSpPr>
        <p:spPr>
          <a:xfrm>
            <a:off x="2163486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20A6CF0-E84C-48A5-87F6-0A083AD29832}"/>
              </a:ext>
            </a:extLst>
          </p:cNvPr>
          <p:cNvSpPr txBox="1"/>
          <p:nvPr/>
        </p:nvSpPr>
        <p:spPr>
          <a:xfrm>
            <a:off x="7035451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X          I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ECAC5D5-BBC6-9984-CED2-A6886B8CAFFB}"/>
              </a:ext>
            </a:extLst>
          </p:cNvPr>
          <p:cNvSpPr/>
          <p:nvPr/>
        </p:nvSpPr>
        <p:spPr>
          <a:xfrm>
            <a:off x="8187710" y="45786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BB1837-7927-1996-A25E-F60C8ADD05AC}"/>
              </a:ext>
            </a:extLst>
          </p:cNvPr>
          <p:cNvCxnSpPr>
            <a:cxnSpLocks/>
          </p:cNvCxnSpPr>
          <p:nvPr/>
        </p:nvCxnSpPr>
        <p:spPr>
          <a:xfrm>
            <a:off x="2169462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5BB5C3-21A9-D4B9-FFFB-CF0F6CBA0AF7}"/>
              </a:ext>
            </a:extLst>
          </p:cNvPr>
          <p:cNvCxnSpPr>
            <a:cxnSpLocks/>
          </p:cNvCxnSpPr>
          <p:nvPr/>
        </p:nvCxnSpPr>
        <p:spPr>
          <a:xfrm>
            <a:off x="11021860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EA4720B-7F3D-E927-C793-767BFABCDA04}"/>
              </a:ext>
            </a:extLst>
          </p:cNvPr>
          <p:cNvSpPr txBox="1"/>
          <p:nvPr/>
        </p:nvSpPr>
        <p:spPr>
          <a:xfrm>
            <a:off x="7257670" y="55282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          X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862F3BA-6388-CD11-9B1B-31AAE4AF5AF4}"/>
              </a:ext>
            </a:extLst>
          </p:cNvPr>
          <p:cNvSpPr/>
          <p:nvPr/>
        </p:nvSpPr>
        <p:spPr>
          <a:xfrm>
            <a:off x="8187710" y="553678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7214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46" grpId="0"/>
      <p:bldP spid="47" grpId="0" animBg="1"/>
      <p:bldP spid="50" grpId="0"/>
      <p:bldP spid="51" grpId="0" animBg="1"/>
      <p:bldP spid="56" grpId="0"/>
      <p:bldP spid="57" grpId="0" animBg="1"/>
      <p:bldP spid="61" grpId="0"/>
      <p:bldP spid="62" grpId="0" animBg="1"/>
      <p:bldP spid="69" grpId="0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2E07-6542-9959-160F-D3708446F0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F2E4-DE2B-86E9-34E6-D428D4659DE8}"/>
              </a:ext>
            </a:extLst>
          </p:cNvPr>
          <p:cNvSpPr txBox="1"/>
          <p:nvPr/>
        </p:nvSpPr>
        <p:spPr>
          <a:xfrm>
            <a:off x="8100109" y="783771"/>
            <a:ext cx="309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Odd or even?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C99E3A-E4F4-8B77-E76F-5F53C1ECA23B}"/>
              </a:ext>
            </a:extLst>
          </p:cNvPr>
          <p:cNvCxnSpPr>
            <a:cxnSpLocks/>
          </p:cNvCxnSpPr>
          <p:nvPr/>
        </p:nvCxnSpPr>
        <p:spPr>
          <a:xfrm flipV="1">
            <a:off x="496188" y="1569551"/>
            <a:ext cx="3457827" cy="1018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568ED95-FE8C-F38C-3BEE-B7498BACEB4D}"/>
              </a:ext>
            </a:extLst>
          </p:cNvPr>
          <p:cNvSpPr/>
          <p:nvPr/>
        </p:nvSpPr>
        <p:spPr>
          <a:xfrm>
            <a:off x="422729" y="1372788"/>
            <a:ext cx="274087" cy="3645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EB0A22-A58B-B96B-6E1B-A0B9756A2BA5}"/>
              </a:ext>
            </a:extLst>
          </p:cNvPr>
          <p:cNvSpPr/>
          <p:nvPr/>
        </p:nvSpPr>
        <p:spPr>
          <a:xfrm>
            <a:off x="1001818" y="1372788"/>
            <a:ext cx="274087" cy="3645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3D5FD9-F3E4-EF26-E881-70EEB8351C6E}"/>
              </a:ext>
            </a:extLst>
          </p:cNvPr>
          <p:cNvSpPr/>
          <p:nvPr/>
        </p:nvSpPr>
        <p:spPr>
          <a:xfrm>
            <a:off x="1323583" y="1372788"/>
            <a:ext cx="274087" cy="3645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A5FA43-F73C-F53C-DB99-330C92B03B5B}"/>
              </a:ext>
            </a:extLst>
          </p:cNvPr>
          <p:cNvSpPr/>
          <p:nvPr/>
        </p:nvSpPr>
        <p:spPr>
          <a:xfrm>
            <a:off x="1642551" y="1372788"/>
            <a:ext cx="274087" cy="3645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D1873-2E1E-8167-444C-B0CF68C62EBF}"/>
              </a:ext>
            </a:extLst>
          </p:cNvPr>
          <p:cNvSpPr/>
          <p:nvPr/>
        </p:nvSpPr>
        <p:spPr>
          <a:xfrm>
            <a:off x="2295678" y="1372788"/>
            <a:ext cx="274087" cy="364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1E79E4-5EE4-BDF7-35D5-5670E62C911B}"/>
              </a:ext>
            </a:extLst>
          </p:cNvPr>
          <p:cNvSpPr/>
          <p:nvPr/>
        </p:nvSpPr>
        <p:spPr>
          <a:xfrm>
            <a:off x="2590970" y="1372788"/>
            <a:ext cx="274087" cy="364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3BD3C9-F76C-BCEF-CE21-5DAE961F5727}"/>
              </a:ext>
            </a:extLst>
          </p:cNvPr>
          <p:cNvSpPr/>
          <p:nvPr/>
        </p:nvSpPr>
        <p:spPr>
          <a:xfrm>
            <a:off x="2908800" y="1372788"/>
            <a:ext cx="274087" cy="364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2CE761-8989-3BF2-77E3-10A491BB0D41}"/>
              </a:ext>
            </a:extLst>
          </p:cNvPr>
          <p:cNvSpPr/>
          <p:nvPr/>
        </p:nvSpPr>
        <p:spPr>
          <a:xfrm>
            <a:off x="3214071" y="1372788"/>
            <a:ext cx="274087" cy="364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8D65F0-D655-BD9B-420B-21F87A7FE69B}"/>
              </a:ext>
            </a:extLst>
          </p:cNvPr>
          <p:cNvSpPr/>
          <p:nvPr/>
        </p:nvSpPr>
        <p:spPr>
          <a:xfrm>
            <a:off x="1964316" y="1372788"/>
            <a:ext cx="274087" cy="3645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03014-AF11-0C25-7AB4-187640867970}"/>
              </a:ext>
            </a:extLst>
          </p:cNvPr>
          <p:cNvSpPr/>
          <p:nvPr/>
        </p:nvSpPr>
        <p:spPr>
          <a:xfrm>
            <a:off x="3548764" y="1372788"/>
            <a:ext cx="274087" cy="364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6EF9BBF-FFF3-9C4E-64CB-0D8E1EC8B49F}"/>
              </a:ext>
            </a:extLst>
          </p:cNvPr>
          <p:cNvGrpSpPr/>
          <p:nvPr/>
        </p:nvGrpSpPr>
        <p:grpSpPr>
          <a:xfrm>
            <a:off x="419020" y="2539130"/>
            <a:ext cx="3531286" cy="364515"/>
            <a:chOff x="419020" y="2539130"/>
            <a:chExt cx="3531286" cy="36451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E83BB1-6058-37C8-E750-B9CDDF6F1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479" y="2735893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173C14-CA28-8D9E-BC5B-ADFAE0E9087F}"/>
                </a:ext>
              </a:extLst>
            </p:cNvPr>
            <p:cNvSpPr/>
            <p:nvPr/>
          </p:nvSpPr>
          <p:spPr>
            <a:xfrm>
              <a:off x="419020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39D767-E588-3035-0370-A924CB9FA8D2}"/>
                </a:ext>
              </a:extLst>
            </p:cNvPr>
            <p:cNvSpPr/>
            <p:nvPr/>
          </p:nvSpPr>
          <p:spPr>
            <a:xfrm>
              <a:off x="736852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296A6F-0477-2E55-960D-3F2553264FA3}"/>
                </a:ext>
              </a:extLst>
            </p:cNvPr>
            <p:cNvSpPr/>
            <p:nvPr/>
          </p:nvSpPr>
          <p:spPr>
            <a:xfrm>
              <a:off x="1319874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1836D9-CB1A-3040-4926-9E9B85F2A869}"/>
                </a:ext>
              </a:extLst>
            </p:cNvPr>
            <p:cNvSpPr/>
            <p:nvPr/>
          </p:nvSpPr>
          <p:spPr>
            <a:xfrm>
              <a:off x="1638842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2FD9C1-5095-931E-4B9A-1B47DA849546}"/>
                </a:ext>
              </a:extLst>
            </p:cNvPr>
            <p:cNvSpPr/>
            <p:nvPr/>
          </p:nvSpPr>
          <p:spPr>
            <a:xfrm>
              <a:off x="2291969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6EB8C0-9B77-67CC-A603-62943770E635}"/>
                </a:ext>
              </a:extLst>
            </p:cNvPr>
            <p:cNvSpPr/>
            <p:nvPr/>
          </p:nvSpPr>
          <p:spPr>
            <a:xfrm>
              <a:off x="2587261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94E755-1AA8-91D1-C5DF-A0D9D5326B8E}"/>
                </a:ext>
              </a:extLst>
            </p:cNvPr>
            <p:cNvSpPr/>
            <p:nvPr/>
          </p:nvSpPr>
          <p:spPr>
            <a:xfrm>
              <a:off x="2905091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8EC352-B724-62FE-B720-57FCA8FE75AF}"/>
                </a:ext>
              </a:extLst>
            </p:cNvPr>
            <p:cNvSpPr/>
            <p:nvPr/>
          </p:nvSpPr>
          <p:spPr>
            <a:xfrm>
              <a:off x="3210362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EE86A8-8277-9FF3-83DD-08B75368FC3E}"/>
                </a:ext>
              </a:extLst>
            </p:cNvPr>
            <p:cNvSpPr/>
            <p:nvPr/>
          </p:nvSpPr>
          <p:spPr>
            <a:xfrm>
              <a:off x="1960607" y="2539130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FD7584-8D5F-77D4-3DC8-8BB425A16487}"/>
                </a:ext>
              </a:extLst>
            </p:cNvPr>
            <p:cNvSpPr/>
            <p:nvPr/>
          </p:nvSpPr>
          <p:spPr>
            <a:xfrm>
              <a:off x="3545055" y="2539130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51E43C-7ECB-6A88-6CEB-58B1E93F01BC}"/>
              </a:ext>
            </a:extLst>
          </p:cNvPr>
          <p:cNvSpPr txBox="1"/>
          <p:nvPr/>
        </p:nvSpPr>
        <p:spPr>
          <a:xfrm>
            <a:off x="7517193" y="1334094"/>
            <a:ext cx="36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Print and sort into odd and evens.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5D617AD-254C-5AB0-12EA-CFCBDDAB147A}"/>
              </a:ext>
            </a:extLst>
          </p:cNvPr>
          <p:cNvGrpSpPr/>
          <p:nvPr/>
        </p:nvGrpSpPr>
        <p:grpSpPr>
          <a:xfrm>
            <a:off x="476295" y="3674646"/>
            <a:ext cx="3531286" cy="364515"/>
            <a:chOff x="476295" y="3674646"/>
            <a:chExt cx="3531286" cy="36451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E24C4E-FB30-B56F-27D4-6831FA55F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54" y="3871409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BBC310-B660-3B2B-8F50-9AE10E8CC363}"/>
                </a:ext>
              </a:extLst>
            </p:cNvPr>
            <p:cNvSpPr/>
            <p:nvPr/>
          </p:nvSpPr>
          <p:spPr>
            <a:xfrm>
              <a:off x="476295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54AEC3-D045-E53D-4961-5E07E82B6A8D}"/>
                </a:ext>
              </a:extLst>
            </p:cNvPr>
            <p:cNvSpPr/>
            <p:nvPr/>
          </p:nvSpPr>
          <p:spPr>
            <a:xfrm>
              <a:off x="794127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2CCB6D-0142-A63F-8FE4-3A8838AF2CB8}"/>
                </a:ext>
              </a:extLst>
            </p:cNvPr>
            <p:cNvSpPr/>
            <p:nvPr/>
          </p:nvSpPr>
          <p:spPr>
            <a:xfrm>
              <a:off x="1126778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6D5A20-5847-39FD-A8CC-DF579ED0E7B4}"/>
                </a:ext>
              </a:extLst>
            </p:cNvPr>
            <p:cNvSpPr/>
            <p:nvPr/>
          </p:nvSpPr>
          <p:spPr>
            <a:xfrm>
              <a:off x="1445746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D3E78B2-3E55-5672-FC9D-BC022840E215}"/>
                </a:ext>
              </a:extLst>
            </p:cNvPr>
            <p:cNvSpPr/>
            <p:nvPr/>
          </p:nvSpPr>
          <p:spPr>
            <a:xfrm>
              <a:off x="2349244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34BDE5-D207-62C6-1E1D-DE33111BAD17}"/>
                </a:ext>
              </a:extLst>
            </p:cNvPr>
            <p:cNvSpPr/>
            <p:nvPr/>
          </p:nvSpPr>
          <p:spPr>
            <a:xfrm>
              <a:off x="2644536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296A9A-55C3-35CA-DDF4-FC062D7835E6}"/>
                </a:ext>
              </a:extLst>
            </p:cNvPr>
            <p:cNvSpPr/>
            <p:nvPr/>
          </p:nvSpPr>
          <p:spPr>
            <a:xfrm>
              <a:off x="2962366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80D279-0A84-9D6C-B0C5-61F131782C44}"/>
                </a:ext>
              </a:extLst>
            </p:cNvPr>
            <p:cNvSpPr/>
            <p:nvPr/>
          </p:nvSpPr>
          <p:spPr>
            <a:xfrm>
              <a:off x="3267637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4466D2-D69E-44AC-9617-1C8226B3DD47}"/>
                </a:ext>
              </a:extLst>
            </p:cNvPr>
            <p:cNvSpPr/>
            <p:nvPr/>
          </p:nvSpPr>
          <p:spPr>
            <a:xfrm>
              <a:off x="2017882" y="367464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59CB76A-DA69-0B3C-09CD-9A5147235826}"/>
                </a:ext>
              </a:extLst>
            </p:cNvPr>
            <p:cNvSpPr/>
            <p:nvPr/>
          </p:nvSpPr>
          <p:spPr>
            <a:xfrm>
              <a:off x="3602330" y="367464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5CEB670-C685-ECF1-614E-359E54A25F9B}"/>
              </a:ext>
            </a:extLst>
          </p:cNvPr>
          <p:cNvGrpSpPr/>
          <p:nvPr/>
        </p:nvGrpSpPr>
        <p:grpSpPr>
          <a:xfrm>
            <a:off x="462798" y="4855493"/>
            <a:ext cx="3531286" cy="364515"/>
            <a:chOff x="462798" y="4855493"/>
            <a:chExt cx="3531286" cy="36451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6F50D9-01F5-F35A-F984-CC602C8C8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257" y="5052256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5354EF-5B79-334D-61DC-B7C44A7C1FAC}"/>
                </a:ext>
              </a:extLst>
            </p:cNvPr>
            <p:cNvSpPr/>
            <p:nvPr/>
          </p:nvSpPr>
          <p:spPr>
            <a:xfrm>
              <a:off x="462798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D4032E-16F0-C4DA-E601-855715649491}"/>
                </a:ext>
              </a:extLst>
            </p:cNvPr>
            <p:cNvSpPr/>
            <p:nvPr/>
          </p:nvSpPr>
          <p:spPr>
            <a:xfrm>
              <a:off x="780630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0D79C5-59B1-B37F-FFC8-5CB55B180126}"/>
                </a:ext>
              </a:extLst>
            </p:cNvPr>
            <p:cNvSpPr/>
            <p:nvPr/>
          </p:nvSpPr>
          <p:spPr>
            <a:xfrm>
              <a:off x="1113281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579D866-171E-3D35-9928-F6A88CD82E31}"/>
                </a:ext>
              </a:extLst>
            </p:cNvPr>
            <p:cNvSpPr/>
            <p:nvPr/>
          </p:nvSpPr>
          <p:spPr>
            <a:xfrm>
              <a:off x="1671736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5765E1-2936-8298-ABB5-C6E7E376EA01}"/>
                </a:ext>
              </a:extLst>
            </p:cNvPr>
            <p:cNvSpPr/>
            <p:nvPr/>
          </p:nvSpPr>
          <p:spPr>
            <a:xfrm>
              <a:off x="2335747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12CA30-6C03-014F-D3C4-E923DFDAFD81}"/>
                </a:ext>
              </a:extLst>
            </p:cNvPr>
            <p:cNvSpPr/>
            <p:nvPr/>
          </p:nvSpPr>
          <p:spPr>
            <a:xfrm>
              <a:off x="2631039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B4306B9-D6D3-FE96-C11F-23CDA6D39DFE}"/>
                </a:ext>
              </a:extLst>
            </p:cNvPr>
            <p:cNvSpPr/>
            <p:nvPr/>
          </p:nvSpPr>
          <p:spPr>
            <a:xfrm>
              <a:off x="2948869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DE161AB-22D1-962C-774F-35F4B20C746A}"/>
                </a:ext>
              </a:extLst>
            </p:cNvPr>
            <p:cNvSpPr/>
            <p:nvPr/>
          </p:nvSpPr>
          <p:spPr>
            <a:xfrm>
              <a:off x="3254140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41C5D6-14F6-7FC7-612E-038A4B191B2B}"/>
                </a:ext>
              </a:extLst>
            </p:cNvPr>
            <p:cNvSpPr/>
            <p:nvPr/>
          </p:nvSpPr>
          <p:spPr>
            <a:xfrm>
              <a:off x="2004385" y="4855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8DF7C0A-1C99-2BEC-CF6E-46A4F3FB8ABC}"/>
                </a:ext>
              </a:extLst>
            </p:cNvPr>
            <p:cNvSpPr/>
            <p:nvPr/>
          </p:nvSpPr>
          <p:spPr>
            <a:xfrm>
              <a:off x="3588833" y="4855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918E6E3-B1D5-6193-B452-BF069253B6C0}"/>
              </a:ext>
            </a:extLst>
          </p:cNvPr>
          <p:cNvGrpSpPr/>
          <p:nvPr/>
        </p:nvGrpSpPr>
        <p:grpSpPr>
          <a:xfrm>
            <a:off x="462798" y="6036725"/>
            <a:ext cx="3531286" cy="364515"/>
            <a:chOff x="462798" y="6036725"/>
            <a:chExt cx="3531286" cy="36451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60CF8F-20E5-AE86-5389-680412702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257" y="6233488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35251D8-AB01-8AF8-7E38-742C2A50036D}"/>
                </a:ext>
              </a:extLst>
            </p:cNvPr>
            <p:cNvSpPr/>
            <p:nvPr/>
          </p:nvSpPr>
          <p:spPr>
            <a:xfrm>
              <a:off x="462798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A251A10-7E3E-325C-CBE0-90A64F8AE252}"/>
                </a:ext>
              </a:extLst>
            </p:cNvPr>
            <p:cNvSpPr/>
            <p:nvPr/>
          </p:nvSpPr>
          <p:spPr>
            <a:xfrm>
              <a:off x="780630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F893B6-B044-C3C0-1F0B-887CA6F050E0}"/>
                </a:ext>
              </a:extLst>
            </p:cNvPr>
            <p:cNvSpPr/>
            <p:nvPr/>
          </p:nvSpPr>
          <p:spPr>
            <a:xfrm>
              <a:off x="1113281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1A0A9B1-57B1-0C6E-2A5B-6AC62AC230B9}"/>
                </a:ext>
              </a:extLst>
            </p:cNvPr>
            <p:cNvSpPr/>
            <p:nvPr/>
          </p:nvSpPr>
          <p:spPr>
            <a:xfrm>
              <a:off x="1432252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1908E8A-2BEE-599B-5D84-CE6B88ED18F1}"/>
                </a:ext>
              </a:extLst>
            </p:cNvPr>
            <p:cNvSpPr/>
            <p:nvPr/>
          </p:nvSpPr>
          <p:spPr>
            <a:xfrm>
              <a:off x="2335747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24CBEC1-0ABE-A981-6379-E975A12E838D}"/>
                </a:ext>
              </a:extLst>
            </p:cNvPr>
            <p:cNvSpPr/>
            <p:nvPr/>
          </p:nvSpPr>
          <p:spPr>
            <a:xfrm>
              <a:off x="2631039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06B57C-1C0B-958C-11C4-D9378691414A}"/>
                </a:ext>
              </a:extLst>
            </p:cNvPr>
            <p:cNvSpPr/>
            <p:nvPr/>
          </p:nvSpPr>
          <p:spPr>
            <a:xfrm>
              <a:off x="2948869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91CCBB6-C239-DA7B-358F-52F17022ED2F}"/>
                </a:ext>
              </a:extLst>
            </p:cNvPr>
            <p:cNvSpPr/>
            <p:nvPr/>
          </p:nvSpPr>
          <p:spPr>
            <a:xfrm>
              <a:off x="3254140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18F8ED-6C2D-7F21-19FD-3E779B0C24AB}"/>
                </a:ext>
              </a:extLst>
            </p:cNvPr>
            <p:cNvSpPr/>
            <p:nvPr/>
          </p:nvSpPr>
          <p:spPr>
            <a:xfrm>
              <a:off x="1764901" y="6036725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0936283-B0D3-95AF-EED0-0F2D0033F65B}"/>
                </a:ext>
              </a:extLst>
            </p:cNvPr>
            <p:cNvSpPr/>
            <p:nvPr/>
          </p:nvSpPr>
          <p:spPr>
            <a:xfrm>
              <a:off x="3588833" y="6036725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6975AE3-DB8D-0539-D141-A64C32ECE308}"/>
              </a:ext>
            </a:extLst>
          </p:cNvPr>
          <p:cNvGrpSpPr/>
          <p:nvPr/>
        </p:nvGrpSpPr>
        <p:grpSpPr>
          <a:xfrm>
            <a:off x="4494381" y="1356151"/>
            <a:ext cx="3531286" cy="364515"/>
            <a:chOff x="4494381" y="1356151"/>
            <a:chExt cx="3531286" cy="36451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EA8698-B4F3-E309-8DBD-5142B32BE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7840" y="1552914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CA0CA6A-A1D2-183F-9899-0DE2A5650E00}"/>
                </a:ext>
              </a:extLst>
            </p:cNvPr>
            <p:cNvSpPr/>
            <p:nvPr/>
          </p:nvSpPr>
          <p:spPr>
            <a:xfrm>
              <a:off x="4494381" y="1356151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C43A7A6-8009-217E-54C7-AB138510AEA2}"/>
                </a:ext>
              </a:extLst>
            </p:cNvPr>
            <p:cNvSpPr/>
            <p:nvPr/>
          </p:nvSpPr>
          <p:spPr>
            <a:xfrm>
              <a:off x="4823098" y="1356151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94EF5C2-069F-1652-6510-B0B2B38EFEDD}"/>
                </a:ext>
              </a:extLst>
            </p:cNvPr>
            <p:cNvSpPr/>
            <p:nvPr/>
          </p:nvSpPr>
          <p:spPr>
            <a:xfrm>
              <a:off x="5144863" y="1356151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60261E2-BA4C-DE94-4977-B6522CA3A0FD}"/>
                </a:ext>
              </a:extLst>
            </p:cNvPr>
            <p:cNvSpPr/>
            <p:nvPr/>
          </p:nvSpPr>
          <p:spPr>
            <a:xfrm>
              <a:off x="5463831" y="1356151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921F21-DCD3-FAFB-1D2A-C858646C15D2}"/>
                </a:ext>
              </a:extLst>
            </p:cNvPr>
            <p:cNvSpPr/>
            <p:nvPr/>
          </p:nvSpPr>
          <p:spPr>
            <a:xfrm>
              <a:off x="6116958" y="1356151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93F865-CA5D-6F2C-CFA7-4D1809FBB6E5}"/>
                </a:ext>
              </a:extLst>
            </p:cNvPr>
            <p:cNvSpPr/>
            <p:nvPr/>
          </p:nvSpPr>
          <p:spPr>
            <a:xfrm>
              <a:off x="6662622" y="1356151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94C57D-BBC4-0862-D8BA-D0F98279DF27}"/>
                </a:ext>
              </a:extLst>
            </p:cNvPr>
            <p:cNvSpPr/>
            <p:nvPr/>
          </p:nvSpPr>
          <p:spPr>
            <a:xfrm>
              <a:off x="6980452" y="1356151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F64327-4E6C-CCA5-3272-2A66916F8BE1}"/>
                </a:ext>
              </a:extLst>
            </p:cNvPr>
            <p:cNvSpPr/>
            <p:nvPr/>
          </p:nvSpPr>
          <p:spPr>
            <a:xfrm>
              <a:off x="7285723" y="1356151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748CE35-F295-312F-0377-B31542DC11B5}"/>
                </a:ext>
              </a:extLst>
            </p:cNvPr>
            <p:cNvSpPr/>
            <p:nvPr/>
          </p:nvSpPr>
          <p:spPr>
            <a:xfrm>
              <a:off x="5785596" y="1356151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5E4F377-70EA-A9A2-53BD-3D5D54D3A2C8}"/>
                </a:ext>
              </a:extLst>
            </p:cNvPr>
            <p:cNvSpPr/>
            <p:nvPr/>
          </p:nvSpPr>
          <p:spPr>
            <a:xfrm>
              <a:off x="7620416" y="1356151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D43317F-0242-949D-2A9C-81A40E49F9EE}"/>
              </a:ext>
            </a:extLst>
          </p:cNvPr>
          <p:cNvGrpSpPr/>
          <p:nvPr/>
        </p:nvGrpSpPr>
        <p:grpSpPr>
          <a:xfrm>
            <a:off x="4490672" y="2522493"/>
            <a:ext cx="3531286" cy="364515"/>
            <a:chOff x="4490672" y="2522493"/>
            <a:chExt cx="3531286" cy="36451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2FB218C-CAB8-2EFB-82A4-486F77DC3D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131" y="2719256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A7EE0FB-C639-4EA4-ECDD-77C9D4C0FFE5}"/>
                </a:ext>
              </a:extLst>
            </p:cNvPr>
            <p:cNvSpPr/>
            <p:nvPr/>
          </p:nvSpPr>
          <p:spPr>
            <a:xfrm>
              <a:off x="4490672" y="2522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1775B9D-06E2-B084-E349-8B010D7F852F}"/>
                </a:ext>
              </a:extLst>
            </p:cNvPr>
            <p:cNvSpPr/>
            <p:nvPr/>
          </p:nvSpPr>
          <p:spPr>
            <a:xfrm>
              <a:off x="4808504" y="2522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A1EF9D0-5BAE-3D97-9907-C7EAE5973E40}"/>
                </a:ext>
              </a:extLst>
            </p:cNvPr>
            <p:cNvSpPr/>
            <p:nvPr/>
          </p:nvSpPr>
          <p:spPr>
            <a:xfrm>
              <a:off x="5130268" y="2522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31676D-C426-C5A7-8CA9-CAA9E969507C}"/>
                </a:ext>
              </a:extLst>
            </p:cNvPr>
            <p:cNvSpPr/>
            <p:nvPr/>
          </p:nvSpPr>
          <p:spPr>
            <a:xfrm>
              <a:off x="5449236" y="2522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18AA38-DC4C-53D4-6E13-6D63098F44D5}"/>
                </a:ext>
              </a:extLst>
            </p:cNvPr>
            <p:cNvSpPr/>
            <p:nvPr/>
          </p:nvSpPr>
          <p:spPr>
            <a:xfrm>
              <a:off x="6102363" y="2522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8BC7773-251D-6292-04AA-1AF7001A11BA}"/>
                </a:ext>
              </a:extLst>
            </p:cNvPr>
            <p:cNvSpPr/>
            <p:nvPr/>
          </p:nvSpPr>
          <p:spPr>
            <a:xfrm>
              <a:off x="6658913" y="2522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D807B36-D998-F754-FA17-DF7B11183AA7}"/>
                </a:ext>
              </a:extLst>
            </p:cNvPr>
            <p:cNvSpPr/>
            <p:nvPr/>
          </p:nvSpPr>
          <p:spPr>
            <a:xfrm>
              <a:off x="6976744" y="2522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68CDF45-19BA-922C-A578-9FAABF3BBBDD}"/>
                </a:ext>
              </a:extLst>
            </p:cNvPr>
            <p:cNvSpPr/>
            <p:nvPr/>
          </p:nvSpPr>
          <p:spPr>
            <a:xfrm>
              <a:off x="7282014" y="2522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C076C11-93F2-959A-47FF-FDBAFC0122FE}"/>
                </a:ext>
              </a:extLst>
            </p:cNvPr>
            <p:cNvSpPr/>
            <p:nvPr/>
          </p:nvSpPr>
          <p:spPr>
            <a:xfrm>
              <a:off x="5771001" y="2522493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2109CE-6A4E-47F9-3967-C1D5DF678A3B}"/>
                </a:ext>
              </a:extLst>
            </p:cNvPr>
            <p:cNvSpPr/>
            <p:nvPr/>
          </p:nvSpPr>
          <p:spPr>
            <a:xfrm>
              <a:off x="7616707" y="2522493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B26B316-F699-54F1-F199-9E1DA21B9A8B}"/>
              </a:ext>
            </a:extLst>
          </p:cNvPr>
          <p:cNvGrpSpPr/>
          <p:nvPr/>
        </p:nvGrpSpPr>
        <p:grpSpPr>
          <a:xfrm>
            <a:off x="4547947" y="3658009"/>
            <a:ext cx="3531286" cy="364515"/>
            <a:chOff x="4547947" y="3658009"/>
            <a:chExt cx="3531286" cy="36451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E0A6C1-1EA9-E324-BE31-A5A2D6867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1406" y="3854772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9115E3A-21FB-2EC3-3781-B9CD9A41C914}"/>
                </a:ext>
              </a:extLst>
            </p:cNvPr>
            <p:cNvSpPr/>
            <p:nvPr/>
          </p:nvSpPr>
          <p:spPr>
            <a:xfrm>
              <a:off x="4547947" y="3658009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F16DEB1-6A27-B726-A372-34762E7D4E51}"/>
                </a:ext>
              </a:extLst>
            </p:cNvPr>
            <p:cNvSpPr/>
            <p:nvPr/>
          </p:nvSpPr>
          <p:spPr>
            <a:xfrm>
              <a:off x="4865779" y="3658009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F2DFDB4-61C6-5E3A-7FC7-2C8B31CA01D6}"/>
                </a:ext>
              </a:extLst>
            </p:cNvPr>
            <p:cNvSpPr/>
            <p:nvPr/>
          </p:nvSpPr>
          <p:spPr>
            <a:xfrm>
              <a:off x="5198430" y="3658009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7E37310-1617-EFB9-55B0-F5B188164145}"/>
                </a:ext>
              </a:extLst>
            </p:cNvPr>
            <p:cNvSpPr/>
            <p:nvPr/>
          </p:nvSpPr>
          <p:spPr>
            <a:xfrm>
              <a:off x="5517398" y="3658009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FAD4DA5-713E-79D4-27CB-08031ADBF4F6}"/>
                </a:ext>
              </a:extLst>
            </p:cNvPr>
            <p:cNvSpPr/>
            <p:nvPr/>
          </p:nvSpPr>
          <p:spPr>
            <a:xfrm>
              <a:off x="6203181" y="3658009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E5CB307-735D-A1CD-6721-9AE457FDE42E}"/>
                </a:ext>
              </a:extLst>
            </p:cNvPr>
            <p:cNvSpPr/>
            <p:nvPr/>
          </p:nvSpPr>
          <p:spPr>
            <a:xfrm>
              <a:off x="6498473" y="3658009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EE80385-98BD-F2C0-6CC6-DB371C047016}"/>
                </a:ext>
              </a:extLst>
            </p:cNvPr>
            <p:cNvSpPr/>
            <p:nvPr/>
          </p:nvSpPr>
          <p:spPr>
            <a:xfrm>
              <a:off x="6816303" y="3658009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4D6830-76B5-37DB-003F-D814BFFFCBFF}"/>
                </a:ext>
              </a:extLst>
            </p:cNvPr>
            <p:cNvSpPr/>
            <p:nvPr/>
          </p:nvSpPr>
          <p:spPr>
            <a:xfrm>
              <a:off x="7121574" y="3658009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C052105-36DF-D04A-3CF3-692A476AADBD}"/>
                </a:ext>
              </a:extLst>
            </p:cNvPr>
            <p:cNvSpPr/>
            <p:nvPr/>
          </p:nvSpPr>
          <p:spPr>
            <a:xfrm>
              <a:off x="5871819" y="3658009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DCDC491-6058-3E2D-D994-59FF97D889C9}"/>
                </a:ext>
              </a:extLst>
            </p:cNvPr>
            <p:cNvSpPr/>
            <p:nvPr/>
          </p:nvSpPr>
          <p:spPr>
            <a:xfrm>
              <a:off x="7673982" y="3658009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9F630B7-0916-7277-D97F-E7394DFA5CDF}"/>
              </a:ext>
            </a:extLst>
          </p:cNvPr>
          <p:cNvGrpSpPr/>
          <p:nvPr/>
        </p:nvGrpSpPr>
        <p:grpSpPr>
          <a:xfrm>
            <a:off x="4534450" y="4838856"/>
            <a:ext cx="3531286" cy="364515"/>
            <a:chOff x="4534450" y="4838856"/>
            <a:chExt cx="3531286" cy="364515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64C0A29-4D9B-B121-414B-3178A2BDB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7909" y="5035619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D7DD4B7-6C29-403F-17B8-64BDD8E91B45}"/>
                </a:ext>
              </a:extLst>
            </p:cNvPr>
            <p:cNvSpPr/>
            <p:nvPr/>
          </p:nvSpPr>
          <p:spPr>
            <a:xfrm>
              <a:off x="4534450" y="483885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9882977-E15F-EDAD-32FF-5AF9D6E6E47D}"/>
                </a:ext>
              </a:extLst>
            </p:cNvPr>
            <p:cNvSpPr/>
            <p:nvPr/>
          </p:nvSpPr>
          <p:spPr>
            <a:xfrm>
              <a:off x="4852282" y="483885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1FC9045-A93E-7F02-05FF-A6B281F0D66C}"/>
                </a:ext>
              </a:extLst>
            </p:cNvPr>
            <p:cNvSpPr/>
            <p:nvPr/>
          </p:nvSpPr>
          <p:spPr>
            <a:xfrm>
              <a:off x="5184933" y="483885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2D4D9F-405C-B539-CD97-B13E2E4320D9}"/>
                </a:ext>
              </a:extLst>
            </p:cNvPr>
            <p:cNvSpPr/>
            <p:nvPr/>
          </p:nvSpPr>
          <p:spPr>
            <a:xfrm>
              <a:off x="5493017" y="483885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ECE660D-60AD-CBE6-4788-16330E22B417}"/>
                </a:ext>
              </a:extLst>
            </p:cNvPr>
            <p:cNvSpPr/>
            <p:nvPr/>
          </p:nvSpPr>
          <p:spPr>
            <a:xfrm>
              <a:off x="6407399" y="483885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79AFB61-017D-781F-FCDE-9CC26BF6AB21}"/>
                </a:ext>
              </a:extLst>
            </p:cNvPr>
            <p:cNvSpPr/>
            <p:nvPr/>
          </p:nvSpPr>
          <p:spPr>
            <a:xfrm>
              <a:off x="6702691" y="483885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995E852-BDD4-B189-06EF-0559489735B4}"/>
                </a:ext>
              </a:extLst>
            </p:cNvPr>
            <p:cNvSpPr/>
            <p:nvPr/>
          </p:nvSpPr>
          <p:spPr>
            <a:xfrm>
              <a:off x="7020521" y="483885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65899BA-5D6A-985F-00F2-5A978473E30F}"/>
                </a:ext>
              </a:extLst>
            </p:cNvPr>
            <p:cNvSpPr/>
            <p:nvPr/>
          </p:nvSpPr>
          <p:spPr>
            <a:xfrm>
              <a:off x="7325792" y="483885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35844ED-05F8-B77E-994B-15B0FD604766}"/>
                </a:ext>
              </a:extLst>
            </p:cNvPr>
            <p:cNvSpPr/>
            <p:nvPr/>
          </p:nvSpPr>
          <p:spPr>
            <a:xfrm>
              <a:off x="6076037" y="4838856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661A36F-8CB9-ABEF-5368-9E8671BB696F}"/>
                </a:ext>
              </a:extLst>
            </p:cNvPr>
            <p:cNvSpPr/>
            <p:nvPr/>
          </p:nvSpPr>
          <p:spPr>
            <a:xfrm>
              <a:off x="7660485" y="4838856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7EA277B-3549-BD16-B49F-099F2ECAF624}"/>
              </a:ext>
            </a:extLst>
          </p:cNvPr>
          <p:cNvGrpSpPr/>
          <p:nvPr/>
        </p:nvGrpSpPr>
        <p:grpSpPr>
          <a:xfrm>
            <a:off x="4534450" y="6020088"/>
            <a:ext cx="3531286" cy="364515"/>
            <a:chOff x="4534450" y="6020088"/>
            <a:chExt cx="3531286" cy="364515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61CBE7C-B82F-327A-C6C2-29B456D14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7909" y="6216851"/>
              <a:ext cx="3457827" cy="1018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C27FAF6-EABE-BA42-7363-9C25A3D21B07}"/>
                </a:ext>
              </a:extLst>
            </p:cNvPr>
            <p:cNvSpPr/>
            <p:nvPr/>
          </p:nvSpPr>
          <p:spPr>
            <a:xfrm>
              <a:off x="4534450" y="6020088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2BFCEE6-4F56-C72B-9F3A-7F91C83AB103}"/>
                </a:ext>
              </a:extLst>
            </p:cNvPr>
            <p:cNvSpPr/>
            <p:nvPr/>
          </p:nvSpPr>
          <p:spPr>
            <a:xfrm>
              <a:off x="4852282" y="6020088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1F74B33-563A-3242-91FD-F7AA04932D81}"/>
                </a:ext>
              </a:extLst>
            </p:cNvPr>
            <p:cNvSpPr/>
            <p:nvPr/>
          </p:nvSpPr>
          <p:spPr>
            <a:xfrm>
              <a:off x="5184933" y="6020088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5DC5F0E-2F30-3CC1-7469-CFE27514AE37}"/>
                </a:ext>
              </a:extLst>
            </p:cNvPr>
            <p:cNvSpPr/>
            <p:nvPr/>
          </p:nvSpPr>
          <p:spPr>
            <a:xfrm>
              <a:off x="5503904" y="6020088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0BD26B8-5F74-0355-9385-71BE25DD4066}"/>
                </a:ext>
              </a:extLst>
            </p:cNvPr>
            <p:cNvSpPr/>
            <p:nvPr/>
          </p:nvSpPr>
          <p:spPr>
            <a:xfrm>
              <a:off x="6146141" y="6020088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90D4FBB-65BB-4707-94A3-535F24E078F7}"/>
                </a:ext>
              </a:extLst>
            </p:cNvPr>
            <p:cNvSpPr/>
            <p:nvPr/>
          </p:nvSpPr>
          <p:spPr>
            <a:xfrm>
              <a:off x="6441433" y="6020088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15B3E7-24E1-0F84-D0CF-170EBF28898A}"/>
                </a:ext>
              </a:extLst>
            </p:cNvPr>
            <p:cNvSpPr/>
            <p:nvPr/>
          </p:nvSpPr>
          <p:spPr>
            <a:xfrm>
              <a:off x="6759263" y="6020088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16F46C2-428E-EDBB-8684-0C54C650C4C8}"/>
                </a:ext>
              </a:extLst>
            </p:cNvPr>
            <p:cNvSpPr/>
            <p:nvPr/>
          </p:nvSpPr>
          <p:spPr>
            <a:xfrm>
              <a:off x="7064534" y="6020088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CB91825-E616-8658-0342-F471A038FBEF}"/>
                </a:ext>
              </a:extLst>
            </p:cNvPr>
            <p:cNvSpPr/>
            <p:nvPr/>
          </p:nvSpPr>
          <p:spPr>
            <a:xfrm>
              <a:off x="5836553" y="6020088"/>
              <a:ext cx="274087" cy="3645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9357FC3-C13A-9E70-E107-3F6C27794ECB}"/>
                </a:ext>
              </a:extLst>
            </p:cNvPr>
            <p:cNvSpPr/>
            <p:nvPr/>
          </p:nvSpPr>
          <p:spPr>
            <a:xfrm>
              <a:off x="7399227" y="6020088"/>
              <a:ext cx="274087" cy="3645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19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             II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456745" y="2042781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    I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629130" y="296061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    IV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298192" y="3924689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   III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277434" y="4818378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           V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             X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4794447" y="2033089"/>
            <a:ext cx="46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             X - V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3331049" y="2971128"/>
            <a:ext cx="638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II + I             III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3458954" y="3894653"/>
            <a:ext cx="570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 + I + I            III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4954238" y="4855980"/>
            <a:ext cx="525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X             V            III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4200405" y="502908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9056718" y="502908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754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58316" y="300333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22710-3FF5-8A02-4380-61F78BBB76D2}"/>
              </a:ext>
            </a:extLst>
          </p:cNvPr>
          <p:cNvSpPr txBox="1"/>
          <p:nvPr/>
        </p:nvSpPr>
        <p:spPr>
          <a:xfrm>
            <a:off x="3786878" y="3032236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EA3A7-0BB1-B6FE-79E0-652C765CB8AA}"/>
              </a:ext>
            </a:extLst>
          </p:cNvPr>
          <p:cNvSpPr txBox="1"/>
          <p:nvPr/>
        </p:nvSpPr>
        <p:spPr>
          <a:xfrm>
            <a:off x="6624489" y="304922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523E-82EE-C324-4DC8-91E9046D11DA}"/>
              </a:ext>
            </a:extLst>
          </p:cNvPr>
          <p:cNvSpPr txBox="1"/>
          <p:nvPr/>
        </p:nvSpPr>
        <p:spPr>
          <a:xfrm>
            <a:off x="754980" y="5864787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989AEB-9C53-C031-0BF3-E13498EDE9D5}"/>
              </a:ext>
            </a:extLst>
          </p:cNvPr>
          <p:cNvSpPr txBox="1"/>
          <p:nvPr/>
        </p:nvSpPr>
        <p:spPr>
          <a:xfrm>
            <a:off x="3869955" y="584537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CD0A1-C779-1A24-DA56-8B06ECD1B8DC}"/>
              </a:ext>
            </a:extLst>
          </p:cNvPr>
          <p:cNvSpPr txBox="1"/>
          <p:nvPr/>
        </p:nvSpPr>
        <p:spPr>
          <a:xfrm>
            <a:off x="6676674" y="590671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148713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58316" y="300333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XX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22710-3FF5-8A02-4380-61F78BBB76D2}"/>
              </a:ext>
            </a:extLst>
          </p:cNvPr>
          <p:cNvSpPr txBox="1"/>
          <p:nvPr/>
        </p:nvSpPr>
        <p:spPr>
          <a:xfrm>
            <a:off x="3786878" y="3032236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EA3A7-0BB1-B6FE-79E0-652C765CB8AA}"/>
              </a:ext>
            </a:extLst>
          </p:cNvPr>
          <p:cNvSpPr txBox="1"/>
          <p:nvPr/>
        </p:nvSpPr>
        <p:spPr>
          <a:xfrm>
            <a:off x="6624489" y="304922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523E-82EE-C324-4DC8-91E9046D11DA}"/>
              </a:ext>
            </a:extLst>
          </p:cNvPr>
          <p:cNvSpPr txBox="1"/>
          <p:nvPr/>
        </p:nvSpPr>
        <p:spPr>
          <a:xfrm>
            <a:off x="754980" y="5864787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989AEB-9C53-C031-0BF3-E13498EDE9D5}"/>
              </a:ext>
            </a:extLst>
          </p:cNvPr>
          <p:cNvSpPr txBox="1"/>
          <p:nvPr/>
        </p:nvSpPr>
        <p:spPr>
          <a:xfrm>
            <a:off x="3869955" y="584537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CD0A1-C779-1A24-DA56-8B06ECD1B8DC}"/>
              </a:ext>
            </a:extLst>
          </p:cNvPr>
          <p:cNvSpPr txBox="1"/>
          <p:nvPr/>
        </p:nvSpPr>
        <p:spPr>
          <a:xfrm>
            <a:off x="6676674" y="590671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513159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X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XI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507784F-FDC2-A0E2-C3BA-ADEDA0F156C7}"/>
              </a:ext>
            </a:extLst>
          </p:cNvPr>
          <p:cNvSpPr txBox="1"/>
          <p:nvPr/>
        </p:nvSpPr>
        <p:spPr>
          <a:xfrm>
            <a:off x="494260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3157562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XII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494260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3157562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XV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XVI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FBC398E-E18F-4659-3FC2-71B72FB93524}"/>
              </a:ext>
            </a:extLst>
          </p:cNvPr>
          <p:cNvSpPr txBox="1"/>
          <p:nvPr/>
        </p:nvSpPr>
        <p:spPr>
          <a:xfrm>
            <a:off x="4706205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7C25E4-DB07-8307-CF5B-B76ED422E265}"/>
              </a:ext>
            </a:extLst>
          </p:cNvPr>
          <p:cNvSpPr txBox="1"/>
          <p:nvPr/>
        </p:nvSpPr>
        <p:spPr>
          <a:xfrm>
            <a:off x="7369507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XVII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A4A6AC-CC0D-14D9-1A48-43B0D08A2DE6}"/>
              </a:ext>
            </a:extLst>
          </p:cNvPr>
          <p:cNvSpPr txBox="1"/>
          <p:nvPr/>
        </p:nvSpPr>
        <p:spPr>
          <a:xfrm>
            <a:off x="4706205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5B191-498A-7037-2934-9A4D83A74592}"/>
              </a:ext>
            </a:extLst>
          </p:cNvPr>
          <p:cNvSpPr txBox="1"/>
          <p:nvPr/>
        </p:nvSpPr>
        <p:spPr>
          <a:xfrm>
            <a:off x="7369507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XVIII</a:t>
            </a:r>
            <a:endParaRPr lang="en-GB" sz="1600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001A900-491F-1AFA-9722-964411DF915D}"/>
              </a:ext>
            </a:extLst>
          </p:cNvPr>
          <p:cNvSpPr txBox="1"/>
          <p:nvPr/>
        </p:nvSpPr>
        <p:spPr>
          <a:xfrm>
            <a:off x="4706205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C94727-5BEB-2E7F-0BF4-D08EE238C02E}"/>
              </a:ext>
            </a:extLst>
          </p:cNvPr>
          <p:cNvSpPr txBox="1"/>
          <p:nvPr/>
        </p:nvSpPr>
        <p:spPr>
          <a:xfrm>
            <a:off x="7369507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XX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ADDA-FAEB-25FA-8418-10250AA7D29F}"/>
              </a:ext>
            </a:extLst>
          </p:cNvPr>
          <p:cNvSpPr txBox="1"/>
          <p:nvPr/>
        </p:nvSpPr>
        <p:spPr>
          <a:xfrm>
            <a:off x="4706205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59E659-BD68-B260-2B50-9F75D5DBB5AF}"/>
              </a:ext>
            </a:extLst>
          </p:cNvPr>
          <p:cNvSpPr txBox="1"/>
          <p:nvPr/>
        </p:nvSpPr>
        <p:spPr>
          <a:xfrm>
            <a:off x="7369507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3" grpId="0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36" grpId="0" animBg="1"/>
      <p:bldP spid="39" grpId="0"/>
      <p:bldP spid="40" grpId="0"/>
      <p:bldP spid="41" grpId="0" animBg="1"/>
      <p:bldP spid="44" grpId="0"/>
      <p:bldP spid="64" grpId="0"/>
      <p:bldP spid="65" grpId="0" animBg="1"/>
      <p:bldP spid="68" grpId="0"/>
      <p:bldP spid="69" grpId="0"/>
      <p:bldP spid="106" grpId="0" animBg="1"/>
      <p:bldP spid="117" grpId="0"/>
      <p:bldP spid="118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XV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4621174" y="219211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1813549" y="359064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4545624" y="356827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XX</a:t>
            </a:r>
            <a:endParaRPr lang="en-GB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XVI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XIX</a:t>
            </a:r>
            <a:endParaRPr lang="en-GB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BF62B2-A141-1C69-9521-047E0AB0F1FD}"/>
              </a:ext>
            </a:extLst>
          </p:cNvPr>
          <p:cNvSpPr txBox="1"/>
          <p:nvPr/>
        </p:nvSpPr>
        <p:spPr>
          <a:xfrm>
            <a:off x="1831605" y="221310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9136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802218" y="378169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89166" y="3764768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805129" y="3756247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7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48636" y="287769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39599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8038579" y="1383582"/>
            <a:ext cx="311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In Roman Numerals (in 10s).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95380"/>
            <a:ext cx="57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Nulla</a:t>
            </a:r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802218" y="3781692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89166" y="3764768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805129" y="3756247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7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026171" y="286977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2290513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9301874" y="1383582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01852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4805129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5946993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6326443" y="286977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279571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620378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68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2020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How many takes?</a:t>
            </a:r>
          </a:p>
          <a:p>
            <a:endParaRPr lang="en-GB" b="1" i="1" dirty="0"/>
          </a:p>
          <a:p>
            <a:r>
              <a:rPr lang="en-GB" b="1" i="1" dirty="0"/>
              <a:t>Snip into books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Clapper board outline">
            <a:extLst>
              <a:ext uri="{FF2B5EF4-FFF2-40B4-BE49-F238E27FC236}">
                <a16:creationId xmlns:a16="http://schemas.microsoft.com/office/drawing/2014/main" id="{0C81EA9E-A61A-4667-A0CB-33EE57D6B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767" y="507612"/>
            <a:ext cx="1982447" cy="1982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91F49D-0332-2BC3-6620-FFECA481C10F}"/>
              </a:ext>
            </a:extLst>
          </p:cNvPr>
          <p:cNvSpPr txBox="1"/>
          <p:nvPr/>
        </p:nvSpPr>
        <p:spPr>
          <a:xfrm>
            <a:off x="1271044" y="1804306"/>
            <a:ext cx="87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IV</a:t>
            </a:r>
          </a:p>
        </p:txBody>
      </p:sp>
      <p:pic>
        <p:nvPicPr>
          <p:cNvPr id="16" name="Graphic 15" descr="Clapper board outline">
            <a:extLst>
              <a:ext uri="{FF2B5EF4-FFF2-40B4-BE49-F238E27FC236}">
                <a16:creationId xmlns:a16="http://schemas.microsoft.com/office/drawing/2014/main" id="{2F4E3142-60F1-7A4C-1F4A-3EB836B79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767" y="2385495"/>
            <a:ext cx="1982447" cy="19824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4D1D39-E290-1ED5-A124-BB99F971C052}"/>
              </a:ext>
            </a:extLst>
          </p:cNvPr>
          <p:cNvSpPr txBox="1"/>
          <p:nvPr/>
        </p:nvSpPr>
        <p:spPr>
          <a:xfrm>
            <a:off x="1271044" y="3682189"/>
            <a:ext cx="87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VI</a:t>
            </a:r>
          </a:p>
        </p:txBody>
      </p:sp>
      <p:pic>
        <p:nvPicPr>
          <p:cNvPr id="19" name="Graphic 18" descr="Clapper board outline">
            <a:extLst>
              <a:ext uri="{FF2B5EF4-FFF2-40B4-BE49-F238E27FC236}">
                <a16:creationId xmlns:a16="http://schemas.microsoft.com/office/drawing/2014/main" id="{F8BC08D1-A454-5994-64B4-5F6AB6D08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767" y="4295670"/>
            <a:ext cx="1982447" cy="198244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D6D773-EE91-BD79-3A86-6F782D402A4F}"/>
              </a:ext>
            </a:extLst>
          </p:cNvPr>
          <p:cNvSpPr txBox="1"/>
          <p:nvPr/>
        </p:nvSpPr>
        <p:spPr>
          <a:xfrm>
            <a:off x="1271044" y="5592364"/>
            <a:ext cx="86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IX</a:t>
            </a:r>
          </a:p>
        </p:txBody>
      </p:sp>
      <p:pic>
        <p:nvPicPr>
          <p:cNvPr id="37" name="Graphic 36" descr="Clapper board outline">
            <a:extLst>
              <a:ext uri="{FF2B5EF4-FFF2-40B4-BE49-F238E27FC236}">
                <a16:creationId xmlns:a16="http://schemas.microsoft.com/office/drawing/2014/main" id="{9D5B9005-8EB8-98D7-B21D-50DACDC7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1825" y="403048"/>
            <a:ext cx="1982447" cy="198244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FA289EA-A7D6-D39E-3429-49E88F3D17D1}"/>
              </a:ext>
            </a:extLst>
          </p:cNvPr>
          <p:cNvSpPr txBox="1"/>
          <p:nvPr/>
        </p:nvSpPr>
        <p:spPr>
          <a:xfrm>
            <a:off x="3671102" y="1699742"/>
            <a:ext cx="86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XI</a:t>
            </a:r>
          </a:p>
        </p:txBody>
      </p:sp>
      <p:pic>
        <p:nvPicPr>
          <p:cNvPr id="39" name="Graphic 38" descr="Clapper board outline">
            <a:extLst>
              <a:ext uri="{FF2B5EF4-FFF2-40B4-BE49-F238E27FC236}">
                <a16:creationId xmlns:a16="http://schemas.microsoft.com/office/drawing/2014/main" id="{34CB5F0D-F3C1-96C1-39DA-DBB2D78FA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1825" y="2280518"/>
            <a:ext cx="1982447" cy="19824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6491C43-0D92-5757-9365-0B8038EAF338}"/>
              </a:ext>
            </a:extLst>
          </p:cNvPr>
          <p:cNvSpPr txBox="1"/>
          <p:nvPr/>
        </p:nvSpPr>
        <p:spPr>
          <a:xfrm>
            <a:off x="3671102" y="3577212"/>
            <a:ext cx="9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XV</a:t>
            </a:r>
          </a:p>
        </p:txBody>
      </p:sp>
      <p:pic>
        <p:nvPicPr>
          <p:cNvPr id="41" name="Graphic 40" descr="Clapper board outline">
            <a:extLst>
              <a:ext uri="{FF2B5EF4-FFF2-40B4-BE49-F238E27FC236}">
                <a16:creationId xmlns:a16="http://schemas.microsoft.com/office/drawing/2014/main" id="{EDA8CF28-D928-9548-5080-8328BDA98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7618" y="4214028"/>
            <a:ext cx="1982447" cy="198244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8BCED47-D55E-7EF1-5F96-EF59144C2780}"/>
              </a:ext>
            </a:extLst>
          </p:cNvPr>
          <p:cNvSpPr txBox="1"/>
          <p:nvPr/>
        </p:nvSpPr>
        <p:spPr>
          <a:xfrm>
            <a:off x="3626895" y="5510722"/>
            <a:ext cx="9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XX</a:t>
            </a:r>
          </a:p>
        </p:txBody>
      </p:sp>
      <p:pic>
        <p:nvPicPr>
          <p:cNvPr id="43" name="Graphic 42" descr="Clapper board outline">
            <a:extLst>
              <a:ext uri="{FF2B5EF4-FFF2-40B4-BE49-F238E27FC236}">
                <a16:creationId xmlns:a16="http://schemas.microsoft.com/office/drawing/2014/main" id="{222979B7-C72D-416F-0B1A-0044A2284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4377" y="350551"/>
            <a:ext cx="1982447" cy="198244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7732596-D802-9559-11E8-B7DA1F6D317E}"/>
              </a:ext>
            </a:extLst>
          </p:cNvPr>
          <p:cNvSpPr txBox="1"/>
          <p:nvPr/>
        </p:nvSpPr>
        <p:spPr>
          <a:xfrm>
            <a:off x="5883654" y="1647245"/>
            <a:ext cx="99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XXI</a:t>
            </a:r>
          </a:p>
        </p:txBody>
      </p:sp>
      <p:pic>
        <p:nvPicPr>
          <p:cNvPr id="48" name="Graphic 47" descr="Clapper board outline">
            <a:extLst>
              <a:ext uri="{FF2B5EF4-FFF2-40B4-BE49-F238E27FC236}">
                <a16:creationId xmlns:a16="http://schemas.microsoft.com/office/drawing/2014/main" id="{92FA14A5-4B44-64F6-7B2C-1C1F3903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4377" y="2228021"/>
            <a:ext cx="1982447" cy="19824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E15CA4F-CEC4-33B7-9573-50B19F93E414}"/>
              </a:ext>
            </a:extLst>
          </p:cNvPr>
          <p:cNvSpPr txBox="1"/>
          <p:nvPr/>
        </p:nvSpPr>
        <p:spPr>
          <a:xfrm>
            <a:off x="5883654" y="3524715"/>
            <a:ext cx="106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XXV</a:t>
            </a:r>
          </a:p>
        </p:txBody>
      </p:sp>
      <p:pic>
        <p:nvPicPr>
          <p:cNvPr id="53" name="Graphic 52" descr="Clapper board outline">
            <a:extLst>
              <a:ext uri="{FF2B5EF4-FFF2-40B4-BE49-F238E27FC236}">
                <a16:creationId xmlns:a16="http://schemas.microsoft.com/office/drawing/2014/main" id="{BA83CD0D-2E21-27DA-7241-356DAA9B1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0170" y="4161531"/>
            <a:ext cx="1982447" cy="198244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E49D685-52F1-34AE-8E1F-03A401E3FC27}"/>
              </a:ext>
            </a:extLst>
          </p:cNvPr>
          <p:cNvSpPr txBox="1"/>
          <p:nvPr/>
        </p:nvSpPr>
        <p:spPr>
          <a:xfrm>
            <a:off x="5839447" y="5458225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Take XL</a:t>
            </a:r>
          </a:p>
        </p:txBody>
      </p:sp>
    </p:spTree>
    <p:extLst>
      <p:ext uri="{BB962C8B-B14F-4D97-AF65-F5344CB8AC3E}">
        <p14:creationId xmlns:p14="http://schemas.microsoft.com/office/powerpoint/2010/main" val="56982194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Nulla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7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96702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235624" y="1345966"/>
            <a:ext cx="4958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Which multiple of 10 is the symbol closest 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9B34F68-1BB4-736E-812D-A3267A674F4A}"/>
              </a:ext>
            </a:extLst>
          </p:cNvPr>
          <p:cNvSpPr/>
          <p:nvPr/>
        </p:nvSpPr>
        <p:spPr>
          <a:xfrm>
            <a:off x="1813643" y="2510729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45A73DE-C8DC-1C62-4E7E-416A9CC90EFA}"/>
              </a:ext>
            </a:extLst>
          </p:cNvPr>
          <p:cNvSpPr/>
          <p:nvPr/>
        </p:nvSpPr>
        <p:spPr>
          <a:xfrm>
            <a:off x="2594251" y="481408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400AD7-E71A-793D-16D6-03837F22E411}"/>
              </a:ext>
            </a:extLst>
          </p:cNvPr>
          <p:cNvCxnSpPr>
            <a:cxnSpLocks/>
            <a:stCxn id="99" idx="2"/>
          </p:cNvCxnSpPr>
          <p:nvPr/>
        </p:nvCxnSpPr>
        <p:spPr>
          <a:xfrm flipH="1" flipV="1">
            <a:off x="2028656" y="516802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7451D41-DCCE-FFE2-8842-F7B977C7A2E4}"/>
              </a:ext>
            </a:extLst>
          </p:cNvPr>
          <p:cNvCxnSpPr>
            <a:cxnSpLocks/>
          </p:cNvCxnSpPr>
          <p:nvPr/>
        </p:nvCxnSpPr>
        <p:spPr>
          <a:xfrm>
            <a:off x="3369292" y="517513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4F9816E-7F86-80A9-3DCA-DCAEA2AFA20C}"/>
              </a:ext>
            </a:extLst>
          </p:cNvPr>
          <p:cNvSpPr txBox="1"/>
          <p:nvPr/>
        </p:nvSpPr>
        <p:spPr>
          <a:xfrm>
            <a:off x="992602" y="4408588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9C63E8-E5AA-DA35-5E69-BA266489E8A3}"/>
              </a:ext>
            </a:extLst>
          </p:cNvPr>
          <p:cNvSpPr txBox="1"/>
          <p:nvPr/>
        </p:nvSpPr>
        <p:spPr>
          <a:xfrm>
            <a:off x="3272874" y="4420321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DB25E3-C0D2-4C3A-55A2-E12C9CE691EF}"/>
              </a:ext>
            </a:extLst>
          </p:cNvPr>
          <p:cNvSpPr txBox="1"/>
          <p:nvPr/>
        </p:nvSpPr>
        <p:spPr>
          <a:xfrm>
            <a:off x="893188" y="4882749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Nulla</a:t>
            </a:r>
            <a:endParaRPr lang="en-GB" sz="3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7FEC1-F35E-E8CF-EA35-620512F361D3}"/>
              </a:ext>
            </a:extLst>
          </p:cNvPr>
          <p:cNvSpPr txBox="1"/>
          <p:nvPr/>
        </p:nvSpPr>
        <p:spPr>
          <a:xfrm>
            <a:off x="4256486" y="4882748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8C770579-B922-9156-7B78-C91B46B47C42}"/>
              </a:ext>
            </a:extLst>
          </p:cNvPr>
          <p:cNvSpPr/>
          <p:nvPr/>
        </p:nvSpPr>
        <p:spPr>
          <a:xfrm>
            <a:off x="2823406" y="4976530"/>
            <a:ext cx="306772" cy="33177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5A61354-F82C-ABA6-D18C-8C50826C9518}"/>
              </a:ext>
            </a:extLst>
          </p:cNvPr>
          <p:cNvCxnSpPr>
            <a:cxnSpLocks/>
          </p:cNvCxnSpPr>
          <p:nvPr/>
        </p:nvCxnSpPr>
        <p:spPr>
          <a:xfrm>
            <a:off x="3283310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CC45AD85-B673-261F-7892-88F6251FA2AF}"/>
              </a:ext>
            </a:extLst>
          </p:cNvPr>
          <p:cNvSpPr/>
          <p:nvPr/>
        </p:nvSpPr>
        <p:spPr>
          <a:xfrm>
            <a:off x="3130178" y="2510729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264ABA3-CAF6-3C98-F719-F006E855C704}"/>
              </a:ext>
            </a:extLst>
          </p:cNvPr>
          <p:cNvSpPr/>
          <p:nvPr/>
        </p:nvSpPr>
        <p:spPr>
          <a:xfrm>
            <a:off x="2593265" y="608009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A90C09F-9BA2-C4B6-B5AA-D6D3B4E9C8AE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2027670" y="643404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2AC4612-136D-3C3E-811E-62A3EE48B4A0}"/>
              </a:ext>
            </a:extLst>
          </p:cNvPr>
          <p:cNvCxnSpPr>
            <a:cxnSpLocks/>
          </p:cNvCxnSpPr>
          <p:nvPr/>
        </p:nvCxnSpPr>
        <p:spPr>
          <a:xfrm>
            <a:off x="3368306" y="644115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7C8EFCD-6D23-E719-6794-72544141D8D5}"/>
              </a:ext>
            </a:extLst>
          </p:cNvPr>
          <p:cNvSpPr txBox="1"/>
          <p:nvPr/>
        </p:nvSpPr>
        <p:spPr>
          <a:xfrm>
            <a:off x="991616" y="5674604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7FDFA7-8763-07CC-B50E-18DAEBD8A51C}"/>
              </a:ext>
            </a:extLst>
          </p:cNvPr>
          <p:cNvSpPr txBox="1"/>
          <p:nvPr/>
        </p:nvSpPr>
        <p:spPr>
          <a:xfrm>
            <a:off x="3271888" y="5686337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2A5469-87E7-4B10-0F88-861432AEBB3B}"/>
              </a:ext>
            </a:extLst>
          </p:cNvPr>
          <p:cNvSpPr txBox="1"/>
          <p:nvPr/>
        </p:nvSpPr>
        <p:spPr>
          <a:xfrm>
            <a:off x="892202" y="6148765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XX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18CAA2-85ED-4291-8928-8B75AEF05DC2}"/>
              </a:ext>
            </a:extLst>
          </p:cNvPr>
          <p:cNvSpPr txBox="1"/>
          <p:nvPr/>
        </p:nvSpPr>
        <p:spPr>
          <a:xfrm>
            <a:off x="4255500" y="6148764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XXX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5DF92E6-A60D-6B6A-71B0-92E2A1A3C079}"/>
              </a:ext>
            </a:extLst>
          </p:cNvPr>
          <p:cNvSpPr/>
          <p:nvPr/>
        </p:nvSpPr>
        <p:spPr>
          <a:xfrm>
            <a:off x="2823407" y="6273717"/>
            <a:ext cx="306771" cy="3206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F9A48D8-C15A-A15D-245C-D21B3F9B30F2}"/>
              </a:ext>
            </a:extLst>
          </p:cNvPr>
          <p:cNvCxnSpPr>
            <a:cxnSpLocks/>
          </p:cNvCxnSpPr>
          <p:nvPr/>
        </p:nvCxnSpPr>
        <p:spPr>
          <a:xfrm>
            <a:off x="5852339" y="290624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32BCF79A-EF1C-889E-5B02-4CB62484DC87}"/>
              </a:ext>
            </a:extLst>
          </p:cNvPr>
          <p:cNvSpPr/>
          <p:nvPr/>
        </p:nvSpPr>
        <p:spPr>
          <a:xfrm>
            <a:off x="5698953" y="2517375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FF3BF87-2864-0BCA-4ACA-886F00F314E3}"/>
              </a:ext>
            </a:extLst>
          </p:cNvPr>
          <p:cNvSpPr/>
          <p:nvPr/>
        </p:nvSpPr>
        <p:spPr>
          <a:xfrm>
            <a:off x="7518913" y="48501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A0BACDA-47A5-FF6A-A6C1-7729D371F9F0}"/>
              </a:ext>
            </a:extLst>
          </p:cNvPr>
          <p:cNvCxnSpPr>
            <a:cxnSpLocks/>
            <a:stCxn id="123" idx="2"/>
          </p:cNvCxnSpPr>
          <p:nvPr/>
        </p:nvCxnSpPr>
        <p:spPr>
          <a:xfrm flipH="1" flipV="1">
            <a:off x="6953318" y="52040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03E4676-D935-D7A9-1E40-205C60B33175}"/>
              </a:ext>
            </a:extLst>
          </p:cNvPr>
          <p:cNvCxnSpPr>
            <a:cxnSpLocks/>
          </p:cNvCxnSpPr>
          <p:nvPr/>
        </p:nvCxnSpPr>
        <p:spPr>
          <a:xfrm>
            <a:off x="8293954" y="52111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562DC6F-2E48-F60C-901B-2992AB124032}"/>
              </a:ext>
            </a:extLst>
          </p:cNvPr>
          <p:cNvSpPr txBox="1"/>
          <p:nvPr/>
        </p:nvSpPr>
        <p:spPr>
          <a:xfrm>
            <a:off x="5917264" y="4444615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49B92A8-351C-1D3E-BFD2-7775BB7E4038}"/>
              </a:ext>
            </a:extLst>
          </p:cNvPr>
          <p:cNvSpPr txBox="1"/>
          <p:nvPr/>
        </p:nvSpPr>
        <p:spPr>
          <a:xfrm>
            <a:off x="8197536" y="44563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95738A-1B36-765B-D675-1C959B243CD2}"/>
              </a:ext>
            </a:extLst>
          </p:cNvPr>
          <p:cNvSpPr txBox="1"/>
          <p:nvPr/>
        </p:nvSpPr>
        <p:spPr>
          <a:xfrm>
            <a:off x="5817850" y="49187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XL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C2588C-2CAA-F09A-FC7A-5C5E18CF1AB7}"/>
              </a:ext>
            </a:extLst>
          </p:cNvPr>
          <p:cNvSpPr txBox="1"/>
          <p:nvPr/>
        </p:nvSpPr>
        <p:spPr>
          <a:xfrm>
            <a:off x="9181148" y="49187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</a:t>
            </a:r>
          </a:p>
        </p:txBody>
      </p:sp>
      <p:sp>
        <p:nvSpPr>
          <p:cNvPr id="131" name="Star: 5 Points 130">
            <a:extLst>
              <a:ext uri="{FF2B5EF4-FFF2-40B4-BE49-F238E27FC236}">
                <a16:creationId xmlns:a16="http://schemas.microsoft.com/office/drawing/2014/main" id="{5E4F4051-CCE0-DD4D-6E55-D24B77D25951}"/>
              </a:ext>
            </a:extLst>
          </p:cNvPr>
          <p:cNvSpPr/>
          <p:nvPr/>
        </p:nvSpPr>
        <p:spPr>
          <a:xfrm>
            <a:off x="7744878" y="5009248"/>
            <a:ext cx="306771" cy="33177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41D2A3F-B3EE-F05F-E667-99C117E32A5B}"/>
              </a:ext>
            </a:extLst>
          </p:cNvPr>
          <p:cNvCxnSpPr>
            <a:cxnSpLocks/>
          </p:cNvCxnSpPr>
          <p:nvPr/>
        </p:nvCxnSpPr>
        <p:spPr>
          <a:xfrm>
            <a:off x="10884893" y="287043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Heart 133">
            <a:extLst>
              <a:ext uri="{FF2B5EF4-FFF2-40B4-BE49-F238E27FC236}">
                <a16:creationId xmlns:a16="http://schemas.microsoft.com/office/drawing/2014/main" id="{43AE054E-84CA-1E2C-66EB-AD9D5A206625}"/>
              </a:ext>
            </a:extLst>
          </p:cNvPr>
          <p:cNvSpPr/>
          <p:nvPr/>
        </p:nvSpPr>
        <p:spPr>
          <a:xfrm>
            <a:off x="10716508" y="2540430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ECD43-6F5B-6A93-3694-9956D421931B}"/>
              </a:ext>
            </a:extLst>
          </p:cNvPr>
          <p:cNvSpPr/>
          <p:nvPr/>
        </p:nvSpPr>
        <p:spPr>
          <a:xfrm>
            <a:off x="7568381" y="61074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FE4F0B0-3365-04B4-1124-488C969B5A37}"/>
              </a:ext>
            </a:extLst>
          </p:cNvPr>
          <p:cNvCxnSpPr>
            <a:cxnSpLocks/>
            <a:stCxn id="135" idx="2"/>
          </p:cNvCxnSpPr>
          <p:nvPr/>
        </p:nvCxnSpPr>
        <p:spPr>
          <a:xfrm flipH="1" flipV="1">
            <a:off x="7002786" y="64613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8FB9BC4-7E7E-FBDB-E98D-1F29D9B4402D}"/>
              </a:ext>
            </a:extLst>
          </p:cNvPr>
          <p:cNvCxnSpPr>
            <a:cxnSpLocks/>
          </p:cNvCxnSpPr>
          <p:nvPr/>
        </p:nvCxnSpPr>
        <p:spPr>
          <a:xfrm>
            <a:off x="8343422" y="64684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CA35D20-C4FA-A03C-EDFE-A1E73ED46991}"/>
              </a:ext>
            </a:extLst>
          </p:cNvPr>
          <p:cNvSpPr txBox="1"/>
          <p:nvPr/>
        </p:nvSpPr>
        <p:spPr>
          <a:xfrm>
            <a:off x="5966732" y="5701915"/>
            <a:ext cx="19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Previous multiple of 10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0836933-E0D2-5BBD-4A86-99532F6C2592}"/>
              </a:ext>
            </a:extLst>
          </p:cNvPr>
          <p:cNvSpPr txBox="1"/>
          <p:nvPr/>
        </p:nvSpPr>
        <p:spPr>
          <a:xfrm>
            <a:off x="8247004" y="5713648"/>
            <a:ext cx="175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Next multiple of 10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BD19DE-4048-2921-753D-324F2BB71987}"/>
              </a:ext>
            </a:extLst>
          </p:cNvPr>
          <p:cNvSpPr txBox="1"/>
          <p:nvPr/>
        </p:nvSpPr>
        <p:spPr>
          <a:xfrm>
            <a:off x="5867318" y="6176076"/>
            <a:ext cx="12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XC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012731-E460-D1DA-BAD7-ECD37486F41B}"/>
              </a:ext>
            </a:extLst>
          </p:cNvPr>
          <p:cNvSpPr txBox="1"/>
          <p:nvPr/>
        </p:nvSpPr>
        <p:spPr>
          <a:xfrm>
            <a:off x="9230616" y="6176075"/>
            <a:ext cx="122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</a:p>
        </p:txBody>
      </p:sp>
      <p:sp>
        <p:nvSpPr>
          <p:cNvPr id="143" name="Heart 142">
            <a:extLst>
              <a:ext uri="{FF2B5EF4-FFF2-40B4-BE49-F238E27FC236}">
                <a16:creationId xmlns:a16="http://schemas.microsoft.com/office/drawing/2014/main" id="{80A4BBBA-7B6A-D2F8-9630-7132F7F3C849}"/>
              </a:ext>
            </a:extLst>
          </p:cNvPr>
          <p:cNvSpPr/>
          <p:nvPr/>
        </p:nvSpPr>
        <p:spPr>
          <a:xfrm>
            <a:off x="7782537" y="6327802"/>
            <a:ext cx="336769" cy="2813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4CC73C-5A46-F774-8F98-19B2A8C94EFC}"/>
              </a:ext>
            </a:extLst>
          </p:cNvPr>
          <p:cNvGrpSpPr/>
          <p:nvPr/>
        </p:nvGrpSpPr>
        <p:grpSpPr>
          <a:xfrm>
            <a:off x="3897187" y="4816700"/>
            <a:ext cx="1420586" cy="945438"/>
            <a:chOff x="1240971" y="783771"/>
            <a:chExt cx="1420586" cy="9454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A41178D-49EF-D225-1518-11ACFBA8D587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E8FC4CA-173F-B59A-FA04-20CFA618C3FA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C41A21F-AF13-C57C-F530-F2DD26A85AF5}"/>
              </a:ext>
            </a:extLst>
          </p:cNvPr>
          <p:cNvGrpSpPr/>
          <p:nvPr/>
        </p:nvGrpSpPr>
        <p:grpSpPr>
          <a:xfrm>
            <a:off x="868502" y="5982381"/>
            <a:ext cx="1420586" cy="945438"/>
            <a:chOff x="1240971" y="783771"/>
            <a:chExt cx="1420586" cy="9454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D71C67B-5034-70BC-1BEA-17C159467946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E3E9D8F-8185-8C83-13A2-5BD5901EA89F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7D53892-41C5-5CB8-8430-96F86AB49F5B}"/>
              </a:ext>
            </a:extLst>
          </p:cNvPr>
          <p:cNvGrpSpPr/>
          <p:nvPr/>
        </p:nvGrpSpPr>
        <p:grpSpPr>
          <a:xfrm>
            <a:off x="8742758" y="4821557"/>
            <a:ext cx="1420586" cy="945438"/>
            <a:chOff x="1240971" y="783771"/>
            <a:chExt cx="1420586" cy="94543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CBDB319-A7A7-E355-5EA4-1D91DCCCE101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BFA9F-498B-7E0B-F93D-1B888813C70E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D0271B6-43F3-F3B5-DD0C-AC5549297A3C}"/>
              </a:ext>
            </a:extLst>
          </p:cNvPr>
          <p:cNvGrpSpPr/>
          <p:nvPr/>
        </p:nvGrpSpPr>
        <p:grpSpPr>
          <a:xfrm>
            <a:off x="8993790" y="5982381"/>
            <a:ext cx="1420586" cy="945438"/>
            <a:chOff x="1240971" y="783771"/>
            <a:chExt cx="1420586" cy="94543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1F7BB3-4037-7F34-D159-E4914BE43079}"/>
                </a:ext>
              </a:extLst>
            </p:cNvPr>
            <p:cNvSpPr/>
            <p:nvPr/>
          </p:nvSpPr>
          <p:spPr>
            <a:xfrm>
              <a:off x="1240971" y="783771"/>
              <a:ext cx="1420586" cy="7078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700F513-905B-0EAB-9A22-9BD64BAA3868}"/>
                </a:ext>
              </a:extLst>
            </p:cNvPr>
            <p:cNvSpPr txBox="1"/>
            <p:nvPr/>
          </p:nvSpPr>
          <p:spPr>
            <a:xfrm>
              <a:off x="1547743" y="1482988"/>
              <a:ext cx="7104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1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05" grpId="0"/>
      <p:bldP spid="106" grpId="0"/>
      <p:bldP spid="107" grpId="0"/>
      <p:bldP spid="108" grpId="0" animBg="1"/>
      <p:bldP spid="110" grpId="0" animBg="1"/>
      <p:bldP spid="111" grpId="0" animBg="1"/>
      <p:bldP spid="114" grpId="0"/>
      <p:bldP spid="115" grpId="0"/>
      <p:bldP spid="116" grpId="0"/>
      <p:bldP spid="117" grpId="0"/>
      <p:bldP spid="119" grpId="0" animBg="1"/>
      <p:bldP spid="122" grpId="0" animBg="1"/>
      <p:bldP spid="123" grpId="0" animBg="1"/>
      <p:bldP spid="126" grpId="0"/>
      <p:bldP spid="127" grpId="0"/>
      <p:bldP spid="128" grpId="0"/>
      <p:bldP spid="129" grpId="0"/>
      <p:bldP spid="131" grpId="0" animBg="1"/>
      <p:bldP spid="134" grpId="0" animBg="1"/>
      <p:bldP spid="135" grpId="0" animBg="1"/>
      <p:bldP spid="138" grpId="0"/>
      <p:bldP spid="139" grpId="0"/>
      <p:bldP spid="140" grpId="0"/>
      <p:bldP spid="141" grpId="0"/>
      <p:bldP spid="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006639" y="783771"/>
            <a:ext cx="2187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Doubles.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80BFFA-D0CA-A576-7B7D-57FB9CB11D27}"/>
              </a:ext>
            </a:extLst>
          </p:cNvPr>
          <p:cNvCxnSpPr>
            <a:cxnSpLocks/>
          </p:cNvCxnSpPr>
          <p:nvPr/>
        </p:nvCxnSpPr>
        <p:spPr>
          <a:xfrm flipV="1">
            <a:off x="1919716" y="4604657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5C0A9AC-23A7-52EB-49A6-729ECD0EFC93}"/>
              </a:ext>
            </a:extLst>
          </p:cNvPr>
          <p:cNvSpPr/>
          <p:nvPr/>
        </p:nvSpPr>
        <p:spPr>
          <a:xfrm>
            <a:off x="2379336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CFD66C-0F67-96D1-ED00-8C2913A595E3}"/>
              </a:ext>
            </a:extLst>
          </p:cNvPr>
          <p:cNvSpPr/>
          <p:nvPr/>
        </p:nvSpPr>
        <p:spPr>
          <a:xfrm>
            <a:off x="3157194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BEF07F-18F5-8E24-309A-62E381A301C5}"/>
              </a:ext>
            </a:extLst>
          </p:cNvPr>
          <p:cNvSpPr/>
          <p:nvPr/>
        </p:nvSpPr>
        <p:spPr>
          <a:xfrm>
            <a:off x="3944681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9AC4A0-9312-1616-AACD-940523D13207}"/>
              </a:ext>
            </a:extLst>
          </p:cNvPr>
          <p:cNvSpPr/>
          <p:nvPr/>
        </p:nvSpPr>
        <p:spPr>
          <a:xfrm>
            <a:off x="4725324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7E2FAD-4402-2F29-F4C7-BDC5FC49EBDD}"/>
              </a:ext>
            </a:extLst>
          </p:cNvPr>
          <p:cNvSpPr/>
          <p:nvPr/>
        </p:nvSpPr>
        <p:spPr>
          <a:xfrm>
            <a:off x="6323788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D9FE46-7C79-998A-8796-69DE76F54F0B}"/>
              </a:ext>
            </a:extLst>
          </p:cNvPr>
          <p:cNvSpPr/>
          <p:nvPr/>
        </p:nvSpPr>
        <p:spPr>
          <a:xfrm>
            <a:off x="7046484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F3C1B0-4DDE-D094-FDFA-06A9E4FFF7BA}"/>
              </a:ext>
            </a:extLst>
          </p:cNvPr>
          <p:cNvSpPr/>
          <p:nvPr/>
        </p:nvSpPr>
        <p:spPr>
          <a:xfrm>
            <a:off x="7824342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6E80B7-1BF9-C37C-8F3F-549757DF85F3}"/>
              </a:ext>
            </a:extLst>
          </p:cNvPr>
          <p:cNvSpPr/>
          <p:nvPr/>
        </p:nvSpPr>
        <p:spPr>
          <a:xfrm>
            <a:off x="8571462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F7D154-75D2-2001-E2AA-81E63E31E18A}"/>
              </a:ext>
            </a:extLst>
          </p:cNvPr>
          <p:cNvSpPr/>
          <p:nvPr/>
        </p:nvSpPr>
        <p:spPr>
          <a:xfrm>
            <a:off x="5512811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C8BDCC-66C0-6D8C-00D9-173560FFD8A7}"/>
              </a:ext>
            </a:extLst>
          </p:cNvPr>
          <p:cNvSpPr/>
          <p:nvPr/>
        </p:nvSpPr>
        <p:spPr>
          <a:xfrm>
            <a:off x="9390590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4D39D-DE47-67A7-CE9C-EE351E823629}"/>
              </a:ext>
            </a:extLst>
          </p:cNvPr>
          <p:cNvSpPr txBox="1"/>
          <p:nvPr/>
        </p:nvSpPr>
        <p:spPr>
          <a:xfrm>
            <a:off x="2456566" y="6055881"/>
            <a:ext cx="745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____ and ___ make ____ ; double ___ is ___</a:t>
            </a:r>
          </a:p>
        </p:txBody>
      </p:sp>
    </p:spTree>
    <p:extLst>
      <p:ext uri="{BB962C8B-B14F-4D97-AF65-F5344CB8AC3E}">
        <p14:creationId xmlns:p14="http://schemas.microsoft.com/office/powerpoint/2010/main" val="21267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1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1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4.8148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-3.703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-1.48148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-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8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1.1111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7 -4.81481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2.22222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20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2.59259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3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-1.48148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6641 -1.48148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6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1 1.11111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3.33333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7 2.96296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13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7 1.11111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-3.33333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13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6641 -1.48148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6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5937 -2.59259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3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938 -1.48148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2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3.29597E-1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18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1.11111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44444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9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1.48148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4.81481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-3.7037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8 -4.81481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-1.1111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44444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9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6641 1.11111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3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5937 -4.81481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937 1.11111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3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38 -4.81481E-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638 -1.48148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1 1.11111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3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22222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32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-3.33333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8 -4.81481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-3.33333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6641 -1.11111E-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5938 -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937 -3.7037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6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38 -4.81481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638 -1.11111E-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2 2.96296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3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612 -1.11111E-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13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2.22222E-6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208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3.29597E-17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85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1.48148E-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3.29597E-1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85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7 -1.48148E-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2.96296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139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6459 -1.48148E-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9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2.96296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13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6641 1.11111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3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5937 -2.59259E-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39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937 1.11111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13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38 -2.59259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13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638 -1.48148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69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19 -4.81481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612 1.11111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139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719 2.96296E-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139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719 -1.48148E-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4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1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Nulla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7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906675" y="783771"/>
            <a:ext cx="2287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844565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8697196" y="1345966"/>
            <a:ext cx="249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Nearest multiple of 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052AB87-E49F-9F3A-7420-EB10112B1316}"/>
              </a:ext>
            </a:extLst>
          </p:cNvPr>
          <p:cNvCxnSpPr>
            <a:cxnSpLocks/>
          </p:cNvCxnSpPr>
          <p:nvPr/>
        </p:nvCxnSpPr>
        <p:spPr>
          <a:xfrm>
            <a:off x="22990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67D25F4-77BF-6D6A-6164-9B3D89552E81}"/>
              </a:ext>
            </a:extLst>
          </p:cNvPr>
          <p:cNvCxnSpPr>
            <a:cxnSpLocks/>
          </p:cNvCxnSpPr>
          <p:nvPr/>
        </p:nvCxnSpPr>
        <p:spPr>
          <a:xfrm>
            <a:off x="39618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89FABC-0F1B-2A88-6935-92DF9DBADED3}"/>
              </a:ext>
            </a:extLst>
          </p:cNvPr>
          <p:cNvCxnSpPr>
            <a:cxnSpLocks/>
          </p:cNvCxnSpPr>
          <p:nvPr/>
        </p:nvCxnSpPr>
        <p:spPr>
          <a:xfrm>
            <a:off x="43183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2F6194-85A7-B52C-F4AE-1888A5AD34E3}"/>
              </a:ext>
            </a:extLst>
          </p:cNvPr>
          <p:cNvCxnSpPr>
            <a:cxnSpLocks/>
          </p:cNvCxnSpPr>
          <p:nvPr/>
        </p:nvCxnSpPr>
        <p:spPr>
          <a:xfrm>
            <a:off x="5776613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935FF9B-F0F4-0500-3AAE-A7203F4F73D5}"/>
              </a:ext>
            </a:extLst>
          </p:cNvPr>
          <p:cNvCxnSpPr>
            <a:cxnSpLocks/>
          </p:cNvCxnSpPr>
          <p:nvPr/>
        </p:nvCxnSpPr>
        <p:spPr>
          <a:xfrm>
            <a:off x="7023028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17EEE16-8B13-6BA0-EC06-ACE81E9095D7}"/>
              </a:ext>
            </a:extLst>
          </p:cNvPr>
          <p:cNvCxnSpPr>
            <a:cxnSpLocks/>
          </p:cNvCxnSpPr>
          <p:nvPr/>
        </p:nvCxnSpPr>
        <p:spPr>
          <a:xfrm>
            <a:off x="7387961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0FFB884-8412-5858-A93C-49A0686B901E}"/>
              </a:ext>
            </a:extLst>
          </p:cNvPr>
          <p:cNvCxnSpPr>
            <a:cxnSpLocks/>
          </p:cNvCxnSpPr>
          <p:nvPr/>
        </p:nvCxnSpPr>
        <p:spPr>
          <a:xfrm>
            <a:off x="8348625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493247-1ECE-0788-040F-47B667529B44}"/>
              </a:ext>
            </a:extLst>
          </p:cNvPr>
          <p:cNvCxnSpPr>
            <a:cxnSpLocks/>
          </p:cNvCxnSpPr>
          <p:nvPr/>
        </p:nvCxnSpPr>
        <p:spPr>
          <a:xfrm>
            <a:off x="10852339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4200405" y="502908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9056718" y="502908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290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58316" y="300333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22710-3FF5-8A02-4380-61F78BBB76D2}"/>
              </a:ext>
            </a:extLst>
          </p:cNvPr>
          <p:cNvSpPr txBox="1"/>
          <p:nvPr/>
        </p:nvSpPr>
        <p:spPr>
          <a:xfrm>
            <a:off x="3786878" y="3032236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EA3A7-0BB1-B6FE-79E0-652C765CB8AA}"/>
              </a:ext>
            </a:extLst>
          </p:cNvPr>
          <p:cNvSpPr txBox="1"/>
          <p:nvPr/>
        </p:nvSpPr>
        <p:spPr>
          <a:xfrm>
            <a:off x="6624489" y="304922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523E-82EE-C324-4DC8-91E9046D11DA}"/>
              </a:ext>
            </a:extLst>
          </p:cNvPr>
          <p:cNvSpPr txBox="1"/>
          <p:nvPr/>
        </p:nvSpPr>
        <p:spPr>
          <a:xfrm>
            <a:off x="754980" y="5864787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989AEB-9C53-C031-0BF3-E13498EDE9D5}"/>
              </a:ext>
            </a:extLst>
          </p:cNvPr>
          <p:cNvSpPr txBox="1"/>
          <p:nvPr/>
        </p:nvSpPr>
        <p:spPr>
          <a:xfrm>
            <a:off x="3869955" y="584537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CD0A1-C779-1A24-DA56-8B06ECD1B8DC}"/>
              </a:ext>
            </a:extLst>
          </p:cNvPr>
          <p:cNvSpPr txBox="1"/>
          <p:nvPr/>
        </p:nvSpPr>
        <p:spPr>
          <a:xfrm>
            <a:off x="6676674" y="590671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201374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58316" y="300333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22710-3FF5-8A02-4380-61F78BBB76D2}"/>
              </a:ext>
            </a:extLst>
          </p:cNvPr>
          <p:cNvSpPr txBox="1"/>
          <p:nvPr/>
        </p:nvSpPr>
        <p:spPr>
          <a:xfrm>
            <a:off x="3786878" y="3032236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EA3A7-0BB1-B6FE-79E0-652C765CB8AA}"/>
              </a:ext>
            </a:extLst>
          </p:cNvPr>
          <p:cNvSpPr txBox="1"/>
          <p:nvPr/>
        </p:nvSpPr>
        <p:spPr>
          <a:xfrm>
            <a:off x="6624489" y="304922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523E-82EE-C324-4DC8-91E9046D11DA}"/>
              </a:ext>
            </a:extLst>
          </p:cNvPr>
          <p:cNvSpPr txBox="1"/>
          <p:nvPr/>
        </p:nvSpPr>
        <p:spPr>
          <a:xfrm>
            <a:off x="754980" y="5864787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989AEB-9C53-C031-0BF3-E13498EDE9D5}"/>
              </a:ext>
            </a:extLst>
          </p:cNvPr>
          <p:cNvSpPr txBox="1"/>
          <p:nvPr/>
        </p:nvSpPr>
        <p:spPr>
          <a:xfrm>
            <a:off x="3869955" y="5845373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CD0A1-C779-1A24-DA56-8B06ECD1B8DC}"/>
              </a:ext>
            </a:extLst>
          </p:cNvPr>
          <p:cNvSpPr txBox="1"/>
          <p:nvPr/>
        </p:nvSpPr>
        <p:spPr>
          <a:xfrm>
            <a:off x="6676674" y="5906718"/>
            <a:ext cx="70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Nulla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445390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40953" y="783771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Rounding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7210148" y="1383582"/>
            <a:ext cx="393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multiple of 10 is it closest to?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630429"/>
              </p:ext>
            </p:extLst>
          </p:nvPr>
        </p:nvGraphicFramePr>
        <p:xfrm>
          <a:off x="294640" y="1383582"/>
          <a:ext cx="11897360" cy="505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2167695" y="3557636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 err="1"/>
              <a:t>Nulla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2901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800635" y="167202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F52552-16E5-D642-973E-7DA6AE6722FF}"/>
              </a:ext>
            </a:extLst>
          </p:cNvPr>
          <p:cNvSpPr txBox="1"/>
          <p:nvPr/>
        </p:nvSpPr>
        <p:spPr>
          <a:xfrm>
            <a:off x="778182" y="310281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F3BB3-EBA9-E7BC-888A-871AA4200ED8}"/>
              </a:ext>
            </a:extLst>
          </p:cNvPr>
          <p:cNvSpPr txBox="1"/>
          <p:nvPr/>
        </p:nvSpPr>
        <p:spPr>
          <a:xfrm>
            <a:off x="859461" y="475200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CB2002-F064-FD8A-3AB7-A37D99D3D5A5}"/>
              </a:ext>
            </a:extLst>
          </p:cNvPr>
          <p:cNvSpPr txBox="1"/>
          <p:nvPr/>
        </p:nvSpPr>
        <p:spPr>
          <a:xfrm>
            <a:off x="837008" y="618279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99FB5-CE18-1955-CE2D-E7F5EC0F35CA}"/>
              </a:ext>
            </a:extLst>
          </p:cNvPr>
          <p:cNvSpPr txBox="1"/>
          <p:nvPr/>
        </p:nvSpPr>
        <p:spPr>
          <a:xfrm>
            <a:off x="4176168" y="161560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3FF27-7B20-5C65-0E06-ECC5BADD3DCD}"/>
              </a:ext>
            </a:extLst>
          </p:cNvPr>
          <p:cNvSpPr txBox="1"/>
          <p:nvPr/>
        </p:nvSpPr>
        <p:spPr>
          <a:xfrm>
            <a:off x="4153715" y="304639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F3195-419F-052F-BD34-495B9E59D672}"/>
              </a:ext>
            </a:extLst>
          </p:cNvPr>
          <p:cNvSpPr txBox="1"/>
          <p:nvPr/>
        </p:nvSpPr>
        <p:spPr>
          <a:xfrm>
            <a:off x="4234994" y="469559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F706E1-CD87-EC59-D273-3FF8065AFADF}"/>
              </a:ext>
            </a:extLst>
          </p:cNvPr>
          <p:cNvSpPr txBox="1"/>
          <p:nvPr/>
        </p:nvSpPr>
        <p:spPr>
          <a:xfrm>
            <a:off x="4212541" y="61263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Nulla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1740738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12665DB-144B-F016-4F38-662512C15F0E}"/>
              </a:ext>
            </a:extLst>
          </p:cNvPr>
          <p:cNvSpPr/>
          <p:nvPr/>
        </p:nvSpPr>
        <p:spPr>
          <a:xfrm>
            <a:off x="4808346" y="1754838"/>
            <a:ext cx="2575307" cy="3401334"/>
          </a:xfrm>
          <a:custGeom>
            <a:avLst/>
            <a:gdLst>
              <a:gd name="connsiteX0" fmla="*/ 0 w 2575307"/>
              <a:gd name="connsiteY0" fmla="*/ 0 h 3401334"/>
              <a:gd name="connsiteX1" fmla="*/ 2575307 w 2575307"/>
              <a:gd name="connsiteY1" fmla="*/ 0 h 3401334"/>
              <a:gd name="connsiteX2" fmla="*/ 2204429 w 2575307"/>
              <a:gd name="connsiteY2" fmla="*/ 2707016 h 3401334"/>
              <a:gd name="connsiteX3" fmla="*/ 1557128 w 2575307"/>
              <a:gd name="connsiteY3" fmla="*/ 3401334 h 3401334"/>
              <a:gd name="connsiteX4" fmla="*/ 1030143 w 2575307"/>
              <a:gd name="connsiteY4" fmla="*/ 3401334 h 3401334"/>
              <a:gd name="connsiteX5" fmla="*/ 382842 w 2575307"/>
              <a:gd name="connsiteY5" fmla="*/ 2707016 h 340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307" h="3401334">
                <a:moveTo>
                  <a:pt x="0" y="0"/>
                </a:moveTo>
                <a:lnTo>
                  <a:pt x="2575307" y="0"/>
                </a:lnTo>
                <a:lnTo>
                  <a:pt x="2204429" y="2707016"/>
                </a:lnTo>
                <a:cubicBezTo>
                  <a:pt x="2071251" y="3063267"/>
                  <a:pt x="1914623" y="3401334"/>
                  <a:pt x="1557128" y="3401334"/>
                </a:cubicBezTo>
                <a:lnTo>
                  <a:pt x="1030143" y="3401334"/>
                </a:lnTo>
                <a:cubicBezTo>
                  <a:pt x="748751" y="3326507"/>
                  <a:pt x="382842" y="3090477"/>
                  <a:pt x="382842" y="2707016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74000">
                <a:srgbClr val="ED5613"/>
              </a:gs>
              <a:gs pos="83000">
                <a:srgbClr val="E6AC2A"/>
              </a:gs>
              <a:gs pos="100000">
                <a:srgbClr val="E5BE19"/>
              </a:gs>
            </a:gsLst>
            <a:lin ang="5400000" scaled="1"/>
          </a:gradFill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E6EF5937-612B-341A-BEC2-706C13D75ADE}"/>
              </a:ext>
            </a:extLst>
          </p:cNvPr>
          <p:cNvSpPr/>
          <p:nvPr/>
        </p:nvSpPr>
        <p:spPr>
          <a:xfrm>
            <a:off x="-527253" y="1726910"/>
            <a:ext cx="8490724" cy="3725848"/>
          </a:xfrm>
          <a:custGeom>
            <a:avLst/>
            <a:gdLst>
              <a:gd name="connsiteX0" fmla="*/ 0 w 6960816"/>
              <a:gd name="connsiteY0" fmla="*/ 0 h 3509991"/>
              <a:gd name="connsiteX1" fmla="*/ 6960816 w 6960816"/>
              <a:gd name="connsiteY1" fmla="*/ 0 h 3509991"/>
              <a:gd name="connsiteX2" fmla="*/ 6960816 w 6960816"/>
              <a:gd name="connsiteY2" fmla="*/ 3385896 h 3509991"/>
              <a:gd name="connsiteX3" fmla="*/ 6891676 w 6960816"/>
              <a:gd name="connsiteY3" fmla="*/ 3372550 h 3509991"/>
              <a:gd name="connsiteX4" fmla="*/ 6776234 w 6960816"/>
              <a:gd name="connsiteY4" fmla="*/ 3365313 h 3509991"/>
              <a:gd name="connsiteX5" fmla="*/ 6371193 w 6960816"/>
              <a:gd name="connsiteY5" fmla="*/ 3469639 h 3509991"/>
              <a:gd name="connsiteX6" fmla="*/ 6317652 w 6960816"/>
              <a:gd name="connsiteY6" fmla="*/ 3509991 h 3509991"/>
              <a:gd name="connsiteX7" fmla="*/ 6257941 w 6960816"/>
              <a:gd name="connsiteY7" fmla="*/ 3458084 h 3509991"/>
              <a:gd name="connsiteX8" fmla="*/ 5906781 w 6960816"/>
              <a:gd name="connsiteY8" fmla="*/ 3353758 h 3509991"/>
              <a:gd name="connsiteX9" fmla="*/ 5555621 w 6960816"/>
              <a:gd name="connsiteY9" fmla="*/ 3458084 h 3509991"/>
              <a:gd name="connsiteX10" fmla="*/ 5507989 w 6960816"/>
              <a:gd name="connsiteY10" fmla="*/ 3499490 h 3509991"/>
              <a:gd name="connsiteX11" fmla="*/ 5470365 w 6960816"/>
              <a:gd name="connsiteY11" fmla="*/ 3458085 h 3509991"/>
              <a:gd name="connsiteX12" fmla="*/ 5192977 w 6960816"/>
              <a:gd name="connsiteY12" fmla="*/ 3353759 h 3509991"/>
              <a:gd name="connsiteX13" fmla="*/ 4973646 w 6960816"/>
              <a:gd name="connsiteY13" fmla="*/ 3414591 h 3509991"/>
              <a:gd name="connsiteX14" fmla="*/ 4947695 w 6960816"/>
              <a:gd name="connsiteY14" fmla="*/ 3434032 h 3509991"/>
              <a:gd name="connsiteX15" fmla="*/ 4875640 w 6960816"/>
              <a:gd name="connsiteY15" fmla="*/ 3397064 h 3509991"/>
              <a:gd name="connsiteX16" fmla="*/ 4555373 w 6960816"/>
              <a:gd name="connsiteY16" fmla="*/ 3336232 h 3509991"/>
              <a:gd name="connsiteX17" fmla="*/ 4150332 w 6960816"/>
              <a:gd name="connsiteY17" fmla="*/ 3440558 h 3509991"/>
              <a:gd name="connsiteX18" fmla="*/ 4127054 w 6960816"/>
              <a:gd name="connsiteY18" fmla="*/ 3458101 h 3509991"/>
              <a:gd name="connsiteX19" fmla="*/ 4123405 w 6960816"/>
              <a:gd name="connsiteY19" fmla="*/ 3454929 h 3509991"/>
              <a:gd name="connsiteX20" fmla="*/ 3772245 w 6960816"/>
              <a:gd name="connsiteY20" fmla="*/ 3350603 h 3509991"/>
              <a:gd name="connsiteX21" fmla="*/ 3421085 w 6960816"/>
              <a:gd name="connsiteY21" fmla="*/ 3454929 h 3509991"/>
              <a:gd name="connsiteX22" fmla="*/ 3373454 w 6960816"/>
              <a:gd name="connsiteY22" fmla="*/ 3496335 h 3509991"/>
              <a:gd name="connsiteX23" fmla="*/ 3335829 w 6960816"/>
              <a:gd name="connsiteY23" fmla="*/ 3454930 h 3509991"/>
              <a:gd name="connsiteX24" fmla="*/ 3058441 w 6960816"/>
              <a:gd name="connsiteY24" fmla="*/ 3350604 h 3509991"/>
              <a:gd name="connsiteX25" fmla="*/ 2839110 w 6960816"/>
              <a:gd name="connsiteY25" fmla="*/ 3411436 h 3509991"/>
              <a:gd name="connsiteX26" fmla="*/ 2813159 w 6960816"/>
              <a:gd name="connsiteY26" fmla="*/ 3430877 h 3509991"/>
              <a:gd name="connsiteX27" fmla="*/ 2741104 w 6960816"/>
              <a:gd name="connsiteY27" fmla="*/ 3393909 h 3509991"/>
              <a:gd name="connsiteX28" fmla="*/ 2420837 w 6960816"/>
              <a:gd name="connsiteY28" fmla="*/ 3333077 h 3509991"/>
              <a:gd name="connsiteX29" fmla="*/ 2100571 w 6960816"/>
              <a:gd name="connsiteY29" fmla="*/ 3393909 h 3509991"/>
              <a:gd name="connsiteX30" fmla="*/ 2031391 w 6960816"/>
              <a:gd name="connsiteY30" fmla="*/ 3429402 h 3509991"/>
              <a:gd name="connsiteX31" fmla="*/ 1995427 w 6960816"/>
              <a:gd name="connsiteY31" fmla="*/ 3398138 h 3509991"/>
              <a:gd name="connsiteX32" fmla="*/ 1644267 w 6960816"/>
              <a:gd name="connsiteY32" fmla="*/ 3293812 h 3509991"/>
              <a:gd name="connsiteX33" fmla="*/ 1293107 w 6960816"/>
              <a:gd name="connsiteY33" fmla="*/ 3398138 h 3509991"/>
              <a:gd name="connsiteX34" fmla="*/ 1245476 w 6960816"/>
              <a:gd name="connsiteY34" fmla="*/ 3439544 h 3509991"/>
              <a:gd name="connsiteX35" fmla="*/ 1207852 w 6960816"/>
              <a:gd name="connsiteY35" fmla="*/ 3398139 h 3509991"/>
              <a:gd name="connsiteX36" fmla="*/ 930463 w 6960816"/>
              <a:gd name="connsiteY36" fmla="*/ 3293813 h 3509991"/>
              <a:gd name="connsiteX37" fmla="*/ 711132 w 6960816"/>
              <a:gd name="connsiteY37" fmla="*/ 3354645 h 3509991"/>
              <a:gd name="connsiteX38" fmla="*/ 685181 w 6960816"/>
              <a:gd name="connsiteY38" fmla="*/ 3374086 h 3509991"/>
              <a:gd name="connsiteX39" fmla="*/ 613126 w 6960816"/>
              <a:gd name="connsiteY39" fmla="*/ 3337118 h 3509991"/>
              <a:gd name="connsiteX40" fmla="*/ 292859 w 6960816"/>
              <a:gd name="connsiteY40" fmla="*/ 3276286 h 3509991"/>
              <a:gd name="connsiteX41" fmla="*/ 69894 w 6960816"/>
              <a:gd name="connsiteY41" fmla="*/ 3304277 h 3509991"/>
              <a:gd name="connsiteX42" fmla="*/ 0 w 6960816"/>
              <a:gd name="connsiteY42" fmla="*/ 3327868 h 350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60816" h="3509991">
                <a:moveTo>
                  <a:pt x="0" y="0"/>
                </a:moveTo>
                <a:lnTo>
                  <a:pt x="6960816" y="0"/>
                </a:lnTo>
                <a:lnTo>
                  <a:pt x="6960816" y="3385896"/>
                </a:lnTo>
                <a:lnTo>
                  <a:pt x="6891676" y="3372550"/>
                </a:lnTo>
                <a:cubicBezTo>
                  <a:pt x="6854387" y="3367805"/>
                  <a:pt x="6815779" y="3365313"/>
                  <a:pt x="6776234" y="3365313"/>
                </a:cubicBezTo>
                <a:cubicBezTo>
                  <a:pt x="6618056" y="3365313"/>
                  <a:pt x="6474852" y="3405181"/>
                  <a:pt x="6371193" y="3469639"/>
                </a:cubicBezTo>
                <a:lnTo>
                  <a:pt x="6317652" y="3509991"/>
                </a:lnTo>
                <a:lnTo>
                  <a:pt x="6257941" y="3458084"/>
                </a:lnTo>
                <a:cubicBezTo>
                  <a:pt x="6168071" y="3393626"/>
                  <a:pt x="6043918" y="3353758"/>
                  <a:pt x="5906781" y="3353758"/>
                </a:cubicBezTo>
                <a:cubicBezTo>
                  <a:pt x="5769645" y="3353758"/>
                  <a:pt x="5645491" y="3393626"/>
                  <a:pt x="5555621" y="3458084"/>
                </a:cubicBezTo>
                <a:lnTo>
                  <a:pt x="5507989" y="3499490"/>
                </a:lnTo>
                <a:lnTo>
                  <a:pt x="5470365" y="3458085"/>
                </a:lnTo>
                <a:cubicBezTo>
                  <a:pt x="5399375" y="3393627"/>
                  <a:pt x="5301304" y="3353759"/>
                  <a:pt x="5192977" y="3353759"/>
                </a:cubicBezTo>
                <a:cubicBezTo>
                  <a:pt x="5111732" y="3353759"/>
                  <a:pt x="5036255" y="3376185"/>
                  <a:pt x="4973646" y="3414591"/>
                </a:cubicBezTo>
                <a:lnTo>
                  <a:pt x="4947695" y="3434032"/>
                </a:lnTo>
                <a:lnTo>
                  <a:pt x="4875640" y="3397064"/>
                </a:lnTo>
                <a:cubicBezTo>
                  <a:pt x="4784218" y="3358658"/>
                  <a:pt x="4674007" y="3336232"/>
                  <a:pt x="4555373" y="3336232"/>
                </a:cubicBezTo>
                <a:cubicBezTo>
                  <a:pt x="4397195" y="3336232"/>
                  <a:pt x="4253991" y="3376100"/>
                  <a:pt x="4150332" y="3440558"/>
                </a:cubicBezTo>
                <a:lnTo>
                  <a:pt x="4127054" y="3458101"/>
                </a:lnTo>
                <a:lnTo>
                  <a:pt x="4123405" y="3454929"/>
                </a:lnTo>
                <a:cubicBezTo>
                  <a:pt x="4033535" y="3390471"/>
                  <a:pt x="3909382" y="3350603"/>
                  <a:pt x="3772245" y="3350603"/>
                </a:cubicBezTo>
                <a:cubicBezTo>
                  <a:pt x="3635109" y="3350603"/>
                  <a:pt x="3510955" y="3390471"/>
                  <a:pt x="3421085" y="3454929"/>
                </a:cubicBezTo>
                <a:lnTo>
                  <a:pt x="3373454" y="3496335"/>
                </a:lnTo>
                <a:lnTo>
                  <a:pt x="3335829" y="3454930"/>
                </a:lnTo>
                <a:cubicBezTo>
                  <a:pt x="3264840" y="3390472"/>
                  <a:pt x="3166768" y="3350604"/>
                  <a:pt x="3058441" y="3350604"/>
                </a:cubicBezTo>
                <a:cubicBezTo>
                  <a:pt x="2977196" y="3350604"/>
                  <a:pt x="2901719" y="3373030"/>
                  <a:pt x="2839110" y="3411436"/>
                </a:cubicBezTo>
                <a:lnTo>
                  <a:pt x="2813159" y="3430877"/>
                </a:lnTo>
                <a:lnTo>
                  <a:pt x="2741104" y="3393909"/>
                </a:lnTo>
                <a:cubicBezTo>
                  <a:pt x="2649682" y="3355503"/>
                  <a:pt x="2539471" y="3333077"/>
                  <a:pt x="2420837" y="3333077"/>
                </a:cubicBezTo>
                <a:cubicBezTo>
                  <a:pt x="2302203" y="3333077"/>
                  <a:pt x="2191993" y="3355503"/>
                  <a:pt x="2100571" y="3393909"/>
                </a:cubicBezTo>
                <a:lnTo>
                  <a:pt x="2031391" y="3429402"/>
                </a:lnTo>
                <a:lnTo>
                  <a:pt x="1995427" y="3398138"/>
                </a:lnTo>
                <a:cubicBezTo>
                  <a:pt x="1905558" y="3333680"/>
                  <a:pt x="1781404" y="3293812"/>
                  <a:pt x="1644267" y="3293812"/>
                </a:cubicBezTo>
                <a:cubicBezTo>
                  <a:pt x="1507131" y="3293812"/>
                  <a:pt x="1382977" y="3333680"/>
                  <a:pt x="1293107" y="3398138"/>
                </a:cubicBezTo>
                <a:lnTo>
                  <a:pt x="1245476" y="3439544"/>
                </a:lnTo>
                <a:lnTo>
                  <a:pt x="1207852" y="3398139"/>
                </a:lnTo>
                <a:cubicBezTo>
                  <a:pt x="1136862" y="3333681"/>
                  <a:pt x="1038790" y="3293813"/>
                  <a:pt x="930463" y="3293813"/>
                </a:cubicBezTo>
                <a:cubicBezTo>
                  <a:pt x="849218" y="3293813"/>
                  <a:pt x="773741" y="3316239"/>
                  <a:pt x="711132" y="3354645"/>
                </a:cubicBezTo>
                <a:lnTo>
                  <a:pt x="685181" y="3374086"/>
                </a:lnTo>
                <a:lnTo>
                  <a:pt x="613126" y="3337118"/>
                </a:lnTo>
                <a:cubicBezTo>
                  <a:pt x="521704" y="3298712"/>
                  <a:pt x="411493" y="3276286"/>
                  <a:pt x="292859" y="3276286"/>
                </a:cubicBezTo>
                <a:cubicBezTo>
                  <a:pt x="213770" y="3276286"/>
                  <a:pt x="138425" y="3286253"/>
                  <a:pt x="69894" y="3304277"/>
                </a:cubicBezTo>
                <a:lnTo>
                  <a:pt x="0" y="33278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1F2EC3-7C50-5851-A197-D3DBC0ED2173}"/>
              </a:ext>
            </a:extLst>
          </p:cNvPr>
          <p:cNvSpPr/>
          <p:nvPr/>
        </p:nvSpPr>
        <p:spPr>
          <a:xfrm>
            <a:off x="4785673" y="1616721"/>
            <a:ext cx="2620655" cy="3564204"/>
          </a:xfrm>
          <a:custGeom>
            <a:avLst/>
            <a:gdLst>
              <a:gd name="connsiteX0" fmla="*/ 0 w 1527019"/>
              <a:gd name="connsiteY0" fmla="*/ 542626 h 3317502"/>
              <a:gd name="connsiteX1" fmla="*/ 542626 w 1527019"/>
              <a:gd name="connsiteY1" fmla="*/ 0 h 3317502"/>
              <a:gd name="connsiteX2" fmla="*/ 984393 w 1527019"/>
              <a:gd name="connsiteY2" fmla="*/ 0 h 3317502"/>
              <a:gd name="connsiteX3" fmla="*/ 1527019 w 1527019"/>
              <a:gd name="connsiteY3" fmla="*/ 542626 h 3317502"/>
              <a:gd name="connsiteX4" fmla="*/ 1527019 w 1527019"/>
              <a:gd name="connsiteY4" fmla="*/ 2774876 h 3317502"/>
              <a:gd name="connsiteX5" fmla="*/ 984393 w 1527019"/>
              <a:gd name="connsiteY5" fmla="*/ 3317502 h 3317502"/>
              <a:gd name="connsiteX6" fmla="*/ 542626 w 1527019"/>
              <a:gd name="connsiteY6" fmla="*/ 3317502 h 3317502"/>
              <a:gd name="connsiteX7" fmla="*/ 0 w 1527019"/>
              <a:gd name="connsiteY7" fmla="*/ 2774876 h 3317502"/>
              <a:gd name="connsiteX8" fmla="*/ 0 w 1527019"/>
              <a:gd name="connsiteY8" fmla="*/ 542626 h 3317502"/>
              <a:gd name="connsiteX0" fmla="*/ 984393 w 1527019"/>
              <a:gd name="connsiteY0" fmla="*/ 0 h 3317502"/>
              <a:gd name="connsiteX1" fmla="*/ 1527019 w 1527019"/>
              <a:gd name="connsiteY1" fmla="*/ 542626 h 3317502"/>
              <a:gd name="connsiteX2" fmla="*/ 1527019 w 1527019"/>
              <a:gd name="connsiteY2" fmla="*/ 2774876 h 3317502"/>
              <a:gd name="connsiteX3" fmla="*/ 984393 w 1527019"/>
              <a:gd name="connsiteY3" fmla="*/ 3317502 h 3317502"/>
              <a:gd name="connsiteX4" fmla="*/ 542626 w 1527019"/>
              <a:gd name="connsiteY4" fmla="*/ 3317502 h 3317502"/>
              <a:gd name="connsiteX5" fmla="*/ 0 w 1527019"/>
              <a:gd name="connsiteY5" fmla="*/ 2774876 h 3317502"/>
              <a:gd name="connsiteX6" fmla="*/ 0 w 1527019"/>
              <a:gd name="connsiteY6" fmla="*/ 542626 h 3317502"/>
              <a:gd name="connsiteX7" fmla="*/ 542626 w 1527019"/>
              <a:gd name="connsiteY7" fmla="*/ 0 h 3317502"/>
              <a:gd name="connsiteX8" fmla="*/ 1075833 w 1527019"/>
              <a:gd name="connsiteY8" fmla="*/ 91440 h 3317502"/>
              <a:gd name="connsiteX0" fmla="*/ 1527019 w 1527019"/>
              <a:gd name="connsiteY0" fmla="*/ 542626 h 3317502"/>
              <a:gd name="connsiteX1" fmla="*/ 1527019 w 1527019"/>
              <a:gd name="connsiteY1" fmla="*/ 2774876 h 3317502"/>
              <a:gd name="connsiteX2" fmla="*/ 984393 w 1527019"/>
              <a:gd name="connsiteY2" fmla="*/ 3317502 h 3317502"/>
              <a:gd name="connsiteX3" fmla="*/ 542626 w 1527019"/>
              <a:gd name="connsiteY3" fmla="*/ 3317502 h 3317502"/>
              <a:gd name="connsiteX4" fmla="*/ 0 w 1527019"/>
              <a:gd name="connsiteY4" fmla="*/ 2774876 h 3317502"/>
              <a:gd name="connsiteX5" fmla="*/ 0 w 1527019"/>
              <a:gd name="connsiteY5" fmla="*/ 542626 h 3317502"/>
              <a:gd name="connsiteX6" fmla="*/ 542626 w 1527019"/>
              <a:gd name="connsiteY6" fmla="*/ 0 h 3317502"/>
              <a:gd name="connsiteX7" fmla="*/ 1075833 w 1527019"/>
              <a:gd name="connsiteY7" fmla="*/ 91440 h 3317502"/>
              <a:gd name="connsiteX0" fmla="*/ 1527019 w 1527019"/>
              <a:gd name="connsiteY0" fmla="*/ 542626 h 3317502"/>
              <a:gd name="connsiteX1" fmla="*/ 1527019 w 1527019"/>
              <a:gd name="connsiteY1" fmla="*/ 2774876 h 3317502"/>
              <a:gd name="connsiteX2" fmla="*/ 984393 w 1527019"/>
              <a:gd name="connsiteY2" fmla="*/ 3317502 h 3317502"/>
              <a:gd name="connsiteX3" fmla="*/ 542626 w 1527019"/>
              <a:gd name="connsiteY3" fmla="*/ 3317502 h 3317502"/>
              <a:gd name="connsiteX4" fmla="*/ 0 w 1527019"/>
              <a:gd name="connsiteY4" fmla="*/ 2774876 h 3317502"/>
              <a:gd name="connsiteX5" fmla="*/ 0 w 1527019"/>
              <a:gd name="connsiteY5" fmla="*/ 542626 h 3317502"/>
              <a:gd name="connsiteX6" fmla="*/ 542626 w 1527019"/>
              <a:gd name="connsiteY6" fmla="*/ 0 h 3317502"/>
              <a:gd name="connsiteX0" fmla="*/ 1527019 w 1527019"/>
              <a:gd name="connsiteY0" fmla="*/ 0 h 2774876"/>
              <a:gd name="connsiteX1" fmla="*/ 1527019 w 1527019"/>
              <a:gd name="connsiteY1" fmla="*/ 2232250 h 2774876"/>
              <a:gd name="connsiteX2" fmla="*/ 984393 w 1527019"/>
              <a:gd name="connsiteY2" fmla="*/ 2774876 h 2774876"/>
              <a:gd name="connsiteX3" fmla="*/ 542626 w 1527019"/>
              <a:gd name="connsiteY3" fmla="*/ 2774876 h 2774876"/>
              <a:gd name="connsiteX4" fmla="*/ 0 w 1527019"/>
              <a:gd name="connsiteY4" fmla="*/ 2232250 h 2774876"/>
              <a:gd name="connsiteX5" fmla="*/ 0 w 1527019"/>
              <a:gd name="connsiteY5" fmla="*/ 0 h 2774876"/>
              <a:gd name="connsiteX0" fmla="*/ 1856628 w 1856628"/>
              <a:gd name="connsiteY0" fmla="*/ 0 h 2785508"/>
              <a:gd name="connsiteX1" fmla="*/ 1527019 w 1856628"/>
              <a:gd name="connsiteY1" fmla="*/ 2242882 h 2785508"/>
              <a:gd name="connsiteX2" fmla="*/ 984393 w 1856628"/>
              <a:gd name="connsiteY2" fmla="*/ 2785508 h 2785508"/>
              <a:gd name="connsiteX3" fmla="*/ 542626 w 1856628"/>
              <a:gd name="connsiteY3" fmla="*/ 2785508 h 2785508"/>
              <a:gd name="connsiteX4" fmla="*/ 0 w 1856628"/>
              <a:gd name="connsiteY4" fmla="*/ 2242882 h 2785508"/>
              <a:gd name="connsiteX5" fmla="*/ 0 w 1856628"/>
              <a:gd name="connsiteY5" fmla="*/ 10632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870" h="2785508">
                <a:moveTo>
                  <a:pt x="2196870" y="0"/>
                </a:moveTo>
                <a:lnTo>
                  <a:pt x="1867261" y="2242882"/>
                </a:lnTo>
                <a:cubicBezTo>
                  <a:pt x="1755619" y="2521301"/>
                  <a:pt x="1624319" y="2785508"/>
                  <a:pt x="1324635" y="2785508"/>
                </a:cubicBezTo>
                <a:lnTo>
                  <a:pt x="882868" y="2785508"/>
                </a:lnTo>
                <a:cubicBezTo>
                  <a:pt x="646980" y="2727029"/>
                  <a:pt x="340242" y="2542566"/>
                  <a:pt x="340242" y="2242882"/>
                </a:cubicBezTo>
                <a:lnTo>
                  <a:pt x="0" y="0"/>
                </a:lnTo>
              </a:path>
            </a:pathLst>
          </a:cu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C460D-D444-6DEE-DA1C-3549032562F7}"/>
              </a:ext>
            </a:extLst>
          </p:cNvPr>
          <p:cNvSpPr/>
          <p:nvPr/>
        </p:nvSpPr>
        <p:spPr>
          <a:xfrm rot="1281240">
            <a:off x="6703565" y="170626"/>
            <a:ext cx="176999" cy="4931833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30E0107-1172-6ADC-F621-C940EF1056F0}"/>
              </a:ext>
            </a:extLst>
          </p:cNvPr>
          <p:cNvGrpSpPr/>
          <p:nvPr/>
        </p:nvGrpSpPr>
        <p:grpSpPr>
          <a:xfrm>
            <a:off x="3184966" y="1383582"/>
            <a:ext cx="1426053" cy="4063743"/>
            <a:chOff x="2260112" y="2342877"/>
            <a:chExt cx="1426053" cy="4454783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9F1944-3F9B-8185-F60B-9D3D86F070AF}"/>
                </a:ext>
              </a:extLst>
            </p:cNvPr>
            <p:cNvSpPr txBox="1"/>
            <p:nvPr/>
          </p:nvSpPr>
          <p:spPr>
            <a:xfrm>
              <a:off x="2785373" y="6397550"/>
              <a:ext cx="5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0F28B5-A2CA-B8E8-680A-A93F2A7C5D68}"/>
                </a:ext>
              </a:extLst>
            </p:cNvPr>
            <p:cNvSpPr txBox="1"/>
            <p:nvPr/>
          </p:nvSpPr>
          <p:spPr>
            <a:xfrm>
              <a:off x="2648451" y="6032445"/>
              <a:ext cx="655226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FBC858-A087-7AB2-B66D-E9566EE91188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08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34AEA8A-D5C7-580A-348A-25D05E607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850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BFA6F0-60F2-28CA-A173-15F9905A1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2027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2FC2795-44EC-0B01-93A7-68EE8CB84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204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286F58E-ABFB-2AB5-D0E7-CA380D52C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735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FF680CB-4629-65AB-4AF9-E94C4F010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912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E65432-410E-D260-C19D-9C134B7CC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5089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EE021AA-439A-82B2-7095-E9DB8936C3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7266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56CA7AD-4E9C-A0DD-C7CF-389F7675E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443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2BC4DD0-930A-132A-5DC4-074A1513325A}"/>
                </a:ext>
              </a:extLst>
            </p:cNvPr>
            <p:cNvSpPr txBox="1"/>
            <p:nvPr/>
          </p:nvSpPr>
          <p:spPr>
            <a:xfrm>
              <a:off x="2666863" y="5628930"/>
              <a:ext cx="636814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3EDFE0C-1508-D749-2DBF-711A02953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558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66EDC9-4F9D-1960-B4F1-45203BC27EDC}"/>
                </a:ext>
              </a:extLst>
            </p:cNvPr>
            <p:cNvSpPr txBox="1"/>
            <p:nvPr/>
          </p:nvSpPr>
          <p:spPr>
            <a:xfrm>
              <a:off x="2632122" y="5218383"/>
              <a:ext cx="671555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F711DC9-992B-2021-B718-7FF5A042704D}"/>
                </a:ext>
              </a:extLst>
            </p:cNvPr>
            <p:cNvSpPr txBox="1"/>
            <p:nvPr/>
          </p:nvSpPr>
          <p:spPr>
            <a:xfrm>
              <a:off x="2632122" y="4800237"/>
              <a:ext cx="671555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1A105E4-40E4-9A79-33A6-52778BD64958}"/>
                </a:ext>
              </a:extLst>
            </p:cNvPr>
            <p:cNvSpPr txBox="1"/>
            <p:nvPr/>
          </p:nvSpPr>
          <p:spPr>
            <a:xfrm>
              <a:off x="2632122" y="4405418"/>
              <a:ext cx="671555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697FDCE-5AFC-F6DE-5B3C-06DD4780946C}"/>
                </a:ext>
              </a:extLst>
            </p:cNvPr>
            <p:cNvSpPr txBox="1"/>
            <p:nvPr/>
          </p:nvSpPr>
          <p:spPr>
            <a:xfrm>
              <a:off x="2648451" y="3993743"/>
              <a:ext cx="655226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DFBED4B-BDC3-EEAE-4279-8F854A87AA91}"/>
                </a:ext>
              </a:extLst>
            </p:cNvPr>
            <p:cNvSpPr txBox="1"/>
            <p:nvPr/>
          </p:nvSpPr>
          <p:spPr>
            <a:xfrm>
              <a:off x="2688634" y="3160524"/>
              <a:ext cx="615043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74DD156-2C7D-3CAA-AB9C-E74B82853F17}"/>
                </a:ext>
              </a:extLst>
            </p:cNvPr>
            <p:cNvSpPr txBox="1"/>
            <p:nvPr/>
          </p:nvSpPr>
          <p:spPr>
            <a:xfrm>
              <a:off x="2688634" y="2760698"/>
              <a:ext cx="615043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0D8B5CA-BA93-735D-0978-A5B399978838}"/>
                </a:ext>
              </a:extLst>
            </p:cNvPr>
            <p:cNvSpPr txBox="1"/>
            <p:nvPr/>
          </p:nvSpPr>
          <p:spPr>
            <a:xfrm>
              <a:off x="2514922" y="2342877"/>
              <a:ext cx="788755" cy="4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9F8150F-6098-AC56-221A-00BC9DFEC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622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58499E1-D380-A10E-BE10-EEC5BB2BE5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381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23E7059-5BA5-BECF-C055-0BD120C328DE}"/>
                </a:ext>
              </a:extLst>
            </p:cNvPr>
            <p:cNvSpPr txBox="1"/>
            <p:nvPr/>
          </p:nvSpPr>
          <p:spPr>
            <a:xfrm rot="16200000">
              <a:off x="1898763" y="4418162"/>
              <a:ext cx="109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Millilitres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766665" y="1383582"/>
            <a:ext cx="23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How full is the glass?</a:t>
            </a:r>
          </a:p>
        </p:txBody>
      </p:sp>
    </p:spTree>
    <p:extLst>
      <p:ext uri="{BB962C8B-B14F-4D97-AF65-F5344CB8AC3E}">
        <p14:creationId xmlns:p14="http://schemas.microsoft.com/office/powerpoint/2010/main" val="27086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-0.11204 L 0.41653 -0.4703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6276 -0.2606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5833 -0.1583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38919 -0.327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36732 -0.5180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6" grpId="2" animBg="1"/>
      <p:bldP spid="116" grpId="3" animBg="1"/>
      <p:bldP spid="116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966227" y="783771"/>
            <a:ext cx="322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Is it a double?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80BFFA-D0CA-A576-7B7D-57FB9CB11D27}"/>
              </a:ext>
            </a:extLst>
          </p:cNvPr>
          <p:cNvCxnSpPr>
            <a:cxnSpLocks/>
          </p:cNvCxnSpPr>
          <p:nvPr/>
        </p:nvCxnSpPr>
        <p:spPr>
          <a:xfrm flipV="1">
            <a:off x="1919716" y="4604657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5C0A9AC-23A7-52EB-49A6-729ECD0EFC93}"/>
              </a:ext>
            </a:extLst>
          </p:cNvPr>
          <p:cNvSpPr/>
          <p:nvPr/>
        </p:nvSpPr>
        <p:spPr>
          <a:xfrm>
            <a:off x="2379336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CFD66C-0F67-96D1-ED00-8C2913A595E3}"/>
              </a:ext>
            </a:extLst>
          </p:cNvPr>
          <p:cNvSpPr/>
          <p:nvPr/>
        </p:nvSpPr>
        <p:spPr>
          <a:xfrm>
            <a:off x="3157194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BEF07F-18F5-8E24-309A-62E381A301C5}"/>
              </a:ext>
            </a:extLst>
          </p:cNvPr>
          <p:cNvSpPr/>
          <p:nvPr/>
        </p:nvSpPr>
        <p:spPr>
          <a:xfrm>
            <a:off x="3944681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9AC4A0-9312-1616-AACD-940523D13207}"/>
              </a:ext>
            </a:extLst>
          </p:cNvPr>
          <p:cNvSpPr/>
          <p:nvPr/>
        </p:nvSpPr>
        <p:spPr>
          <a:xfrm>
            <a:off x="4725324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7E2FAD-4402-2F29-F4C7-BDC5FC49EBDD}"/>
              </a:ext>
            </a:extLst>
          </p:cNvPr>
          <p:cNvSpPr/>
          <p:nvPr/>
        </p:nvSpPr>
        <p:spPr>
          <a:xfrm>
            <a:off x="6323788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D9FE46-7C79-998A-8796-69DE76F54F0B}"/>
              </a:ext>
            </a:extLst>
          </p:cNvPr>
          <p:cNvSpPr/>
          <p:nvPr/>
        </p:nvSpPr>
        <p:spPr>
          <a:xfrm>
            <a:off x="7046484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F3C1B0-4DDE-D094-FDFA-06A9E4FFF7BA}"/>
              </a:ext>
            </a:extLst>
          </p:cNvPr>
          <p:cNvSpPr/>
          <p:nvPr/>
        </p:nvSpPr>
        <p:spPr>
          <a:xfrm>
            <a:off x="7824342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6E80B7-1BF9-C37C-8F3F-549757DF85F3}"/>
              </a:ext>
            </a:extLst>
          </p:cNvPr>
          <p:cNvSpPr/>
          <p:nvPr/>
        </p:nvSpPr>
        <p:spPr>
          <a:xfrm>
            <a:off x="8571462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F7D154-75D2-2001-E2AA-81E63E31E18A}"/>
              </a:ext>
            </a:extLst>
          </p:cNvPr>
          <p:cNvSpPr/>
          <p:nvPr/>
        </p:nvSpPr>
        <p:spPr>
          <a:xfrm>
            <a:off x="5512811" y="4240142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C8BDCC-66C0-6D8C-00D9-173560FFD8A7}"/>
              </a:ext>
            </a:extLst>
          </p:cNvPr>
          <p:cNvSpPr/>
          <p:nvPr/>
        </p:nvSpPr>
        <p:spPr>
          <a:xfrm>
            <a:off x="9390590" y="4240142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4D39D-DE47-67A7-CE9C-EE351E823629}"/>
              </a:ext>
            </a:extLst>
          </p:cNvPr>
          <p:cNvSpPr txBox="1"/>
          <p:nvPr/>
        </p:nvSpPr>
        <p:spPr>
          <a:xfrm>
            <a:off x="2456566" y="6055881"/>
            <a:ext cx="745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____ and ___ make ____ ; double ___ is ___</a:t>
            </a:r>
          </a:p>
        </p:txBody>
      </p:sp>
    </p:spTree>
    <p:extLst>
      <p:ext uri="{BB962C8B-B14F-4D97-AF65-F5344CB8AC3E}">
        <p14:creationId xmlns:p14="http://schemas.microsoft.com/office/powerpoint/2010/main" val="26448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1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6524 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638 1.06035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458 -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6406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5" grpId="0" animBg="1"/>
      <p:bldP spid="14" grpId="0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C13681-5FCB-B16D-75D7-4A1828C28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590109"/>
              </p:ext>
            </p:extLst>
          </p:nvPr>
        </p:nvGraphicFramePr>
        <p:xfrm>
          <a:off x="0" y="-21772"/>
          <a:ext cx="12192000" cy="352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DF5751-1C10-8E8F-FF4F-DF02DC67C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104515"/>
              </p:ext>
            </p:extLst>
          </p:nvPr>
        </p:nvGraphicFramePr>
        <p:xfrm>
          <a:off x="0" y="2775857"/>
          <a:ext cx="12192000" cy="421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32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886239" y="783771"/>
            <a:ext cx="130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Task.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4D39D-DE47-67A7-CE9C-EE351E823629}"/>
              </a:ext>
            </a:extLst>
          </p:cNvPr>
          <p:cNvSpPr txBox="1"/>
          <p:nvPr/>
        </p:nvSpPr>
        <p:spPr>
          <a:xfrm>
            <a:off x="2455904" y="6188450"/>
            <a:ext cx="745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____ and ___ make ____ ; double ___ is ___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A68A92-972D-185D-3739-AFD76C83B3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4F8707-0A20-E5B8-071B-8304872A7386}"/>
              </a:ext>
            </a:extLst>
          </p:cNvPr>
          <p:cNvSpPr txBox="1"/>
          <p:nvPr/>
        </p:nvSpPr>
        <p:spPr>
          <a:xfrm>
            <a:off x="6951243" y="1315644"/>
            <a:ext cx="433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Print and sort into double or not double.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E809A5-743A-F6C6-FF2A-E4ACAC9F6402}"/>
              </a:ext>
            </a:extLst>
          </p:cNvPr>
          <p:cNvCxnSpPr>
            <a:cxnSpLocks/>
          </p:cNvCxnSpPr>
          <p:nvPr/>
        </p:nvCxnSpPr>
        <p:spPr>
          <a:xfrm flipV="1">
            <a:off x="453751" y="796546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38D8CE0-BD5C-4EA7-C1FA-8AF90197F61D}"/>
              </a:ext>
            </a:extLst>
          </p:cNvPr>
          <p:cNvSpPr/>
          <p:nvPr/>
        </p:nvSpPr>
        <p:spPr>
          <a:xfrm>
            <a:off x="407338" y="62608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A8DECB-68AC-3F19-EDF9-35ECAC7BA608}"/>
              </a:ext>
            </a:extLst>
          </p:cNvPr>
          <p:cNvSpPr/>
          <p:nvPr/>
        </p:nvSpPr>
        <p:spPr>
          <a:xfrm>
            <a:off x="891999" y="62608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C9FC80-3F95-5087-DC49-6E3B689F0E97}"/>
              </a:ext>
            </a:extLst>
          </p:cNvPr>
          <p:cNvSpPr/>
          <p:nvPr/>
        </p:nvSpPr>
        <p:spPr>
          <a:xfrm>
            <a:off x="1170883" y="62608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43DB95-67DD-22E0-9DF3-857703A7DCD3}"/>
              </a:ext>
            </a:extLst>
          </p:cNvPr>
          <p:cNvSpPr/>
          <p:nvPr/>
        </p:nvSpPr>
        <p:spPr>
          <a:xfrm>
            <a:off x="1447344" y="62608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C13656-03C6-B061-8133-74D1A010BB9E}"/>
              </a:ext>
            </a:extLst>
          </p:cNvPr>
          <p:cNvSpPr/>
          <p:nvPr/>
        </p:nvSpPr>
        <p:spPr>
          <a:xfrm>
            <a:off x="2013433" y="62608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912836-9F70-6788-09FA-CE38DC2723A9}"/>
              </a:ext>
            </a:extLst>
          </p:cNvPr>
          <p:cNvSpPr/>
          <p:nvPr/>
        </p:nvSpPr>
        <p:spPr>
          <a:xfrm>
            <a:off x="2269373" y="62608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53B8D-50F4-C2D4-84CE-59106B8CC68E}"/>
              </a:ext>
            </a:extLst>
          </p:cNvPr>
          <p:cNvSpPr/>
          <p:nvPr/>
        </p:nvSpPr>
        <p:spPr>
          <a:xfrm>
            <a:off x="2544848" y="62608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279FEC-74FB-B204-CE7E-A0EDFA6F000D}"/>
              </a:ext>
            </a:extLst>
          </p:cNvPr>
          <p:cNvSpPr/>
          <p:nvPr/>
        </p:nvSpPr>
        <p:spPr>
          <a:xfrm>
            <a:off x="2809436" y="62608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DF6113-447F-42D8-8F4F-78BA6D7B3550}"/>
              </a:ext>
            </a:extLst>
          </p:cNvPr>
          <p:cNvSpPr/>
          <p:nvPr/>
        </p:nvSpPr>
        <p:spPr>
          <a:xfrm>
            <a:off x="1726230" y="62608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00E4E3-B725-4C47-8C7C-92E5A6B45F49}"/>
              </a:ext>
            </a:extLst>
          </p:cNvPr>
          <p:cNvSpPr/>
          <p:nvPr/>
        </p:nvSpPr>
        <p:spPr>
          <a:xfrm>
            <a:off x="3099527" y="62608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A27C44-C05D-DC9A-DD2F-273AE4347886}"/>
              </a:ext>
            </a:extLst>
          </p:cNvPr>
          <p:cNvCxnSpPr>
            <a:cxnSpLocks/>
          </p:cNvCxnSpPr>
          <p:nvPr/>
        </p:nvCxnSpPr>
        <p:spPr>
          <a:xfrm flipV="1">
            <a:off x="453751" y="1346328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03E106E-EA05-FD36-3399-9142E148D4D9}"/>
              </a:ext>
            </a:extLst>
          </p:cNvPr>
          <p:cNvSpPr/>
          <p:nvPr/>
        </p:nvSpPr>
        <p:spPr>
          <a:xfrm>
            <a:off x="407338" y="117586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C93303-0C9D-0A49-70B9-7163B851323C}"/>
              </a:ext>
            </a:extLst>
          </p:cNvPr>
          <p:cNvSpPr/>
          <p:nvPr/>
        </p:nvSpPr>
        <p:spPr>
          <a:xfrm>
            <a:off x="891999" y="117586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1DE60B-8CDA-660A-7DBF-579B99906368}"/>
              </a:ext>
            </a:extLst>
          </p:cNvPr>
          <p:cNvSpPr/>
          <p:nvPr/>
        </p:nvSpPr>
        <p:spPr>
          <a:xfrm>
            <a:off x="1170883" y="117586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72A5A9-20C8-0158-B71F-C156C23279E3}"/>
              </a:ext>
            </a:extLst>
          </p:cNvPr>
          <p:cNvSpPr/>
          <p:nvPr/>
        </p:nvSpPr>
        <p:spPr>
          <a:xfrm>
            <a:off x="1447344" y="117586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6BCC56-7840-86EC-483F-468E52FB33C9}"/>
              </a:ext>
            </a:extLst>
          </p:cNvPr>
          <p:cNvSpPr/>
          <p:nvPr/>
        </p:nvSpPr>
        <p:spPr>
          <a:xfrm>
            <a:off x="2013433" y="117586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9DF03A9-A8A3-9252-865F-9A8A69088926}"/>
              </a:ext>
            </a:extLst>
          </p:cNvPr>
          <p:cNvSpPr/>
          <p:nvPr/>
        </p:nvSpPr>
        <p:spPr>
          <a:xfrm>
            <a:off x="2269373" y="117586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700F41-2B85-2475-6FEC-EE2A1A1E4D5E}"/>
              </a:ext>
            </a:extLst>
          </p:cNvPr>
          <p:cNvSpPr/>
          <p:nvPr/>
        </p:nvSpPr>
        <p:spPr>
          <a:xfrm>
            <a:off x="2544848" y="117586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F9E0B75-F9A5-097A-9C79-07DA1BA9A59A}"/>
              </a:ext>
            </a:extLst>
          </p:cNvPr>
          <p:cNvSpPr/>
          <p:nvPr/>
        </p:nvSpPr>
        <p:spPr>
          <a:xfrm>
            <a:off x="2809436" y="117586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D6E6E3D-DD12-94AF-949C-930DF80EF505}"/>
              </a:ext>
            </a:extLst>
          </p:cNvPr>
          <p:cNvSpPr/>
          <p:nvPr/>
        </p:nvSpPr>
        <p:spPr>
          <a:xfrm>
            <a:off x="1726230" y="117586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22CCE16-747E-F9FC-4EF2-116744075A6A}"/>
              </a:ext>
            </a:extLst>
          </p:cNvPr>
          <p:cNvSpPr/>
          <p:nvPr/>
        </p:nvSpPr>
        <p:spPr>
          <a:xfrm>
            <a:off x="3099527" y="117586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C1A1B3E-1C82-6B93-39BF-DA4AC7F2A7D9}"/>
              </a:ext>
            </a:extLst>
          </p:cNvPr>
          <p:cNvCxnSpPr>
            <a:cxnSpLocks/>
          </p:cNvCxnSpPr>
          <p:nvPr/>
        </p:nvCxnSpPr>
        <p:spPr>
          <a:xfrm flipV="1">
            <a:off x="493641" y="2460625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B0969AA6-3F00-A248-140E-CDB8D02DB538}"/>
              </a:ext>
            </a:extLst>
          </p:cNvPr>
          <p:cNvSpPr/>
          <p:nvPr/>
        </p:nvSpPr>
        <p:spPr>
          <a:xfrm>
            <a:off x="447228" y="229016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364409D-FDD0-A2DF-62BF-114B5FAA6A14}"/>
              </a:ext>
            </a:extLst>
          </p:cNvPr>
          <p:cNvSpPr/>
          <p:nvPr/>
        </p:nvSpPr>
        <p:spPr>
          <a:xfrm>
            <a:off x="725062" y="229016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2C66984-D4B8-B1BC-DED8-A54B3516ED3D}"/>
              </a:ext>
            </a:extLst>
          </p:cNvPr>
          <p:cNvSpPr/>
          <p:nvPr/>
        </p:nvSpPr>
        <p:spPr>
          <a:xfrm>
            <a:off x="1003946" y="229016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CB7E494-D5FB-043E-75CF-3E09D18A5BE0}"/>
              </a:ext>
            </a:extLst>
          </p:cNvPr>
          <p:cNvSpPr/>
          <p:nvPr/>
        </p:nvSpPr>
        <p:spPr>
          <a:xfrm>
            <a:off x="1487234" y="229016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E73FA23-1BE6-3A5C-E724-CC5E22C73892}"/>
              </a:ext>
            </a:extLst>
          </p:cNvPr>
          <p:cNvSpPr/>
          <p:nvPr/>
        </p:nvSpPr>
        <p:spPr>
          <a:xfrm>
            <a:off x="2053323" y="229016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E080E1F-E6A7-6B75-7C72-46B7B5B2BFC5}"/>
              </a:ext>
            </a:extLst>
          </p:cNvPr>
          <p:cNvSpPr/>
          <p:nvPr/>
        </p:nvSpPr>
        <p:spPr>
          <a:xfrm>
            <a:off x="2309263" y="229016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2B0D8BA-D3A9-8A89-23C8-C5F5F5E8DC2D}"/>
              </a:ext>
            </a:extLst>
          </p:cNvPr>
          <p:cNvSpPr/>
          <p:nvPr/>
        </p:nvSpPr>
        <p:spPr>
          <a:xfrm>
            <a:off x="2584738" y="229016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71D29A6-687F-048D-E5A8-5DFC3CE0C53F}"/>
              </a:ext>
            </a:extLst>
          </p:cNvPr>
          <p:cNvSpPr/>
          <p:nvPr/>
        </p:nvSpPr>
        <p:spPr>
          <a:xfrm>
            <a:off x="2849326" y="229016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7D82B60-DD98-B1D5-274E-CA2B59086164}"/>
              </a:ext>
            </a:extLst>
          </p:cNvPr>
          <p:cNvSpPr/>
          <p:nvPr/>
        </p:nvSpPr>
        <p:spPr>
          <a:xfrm>
            <a:off x="1766120" y="229016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8BF20D4-B9E7-8AF4-C43A-64AD666A3412}"/>
              </a:ext>
            </a:extLst>
          </p:cNvPr>
          <p:cNvSpPr/>
          <p:nvPr/>
        </p:nvSpPr>
        <p:spPr>
          <a:xfrm>
            <a:off x="3139417" y="229016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BF7025E-409B-9123-5F7C-A26A7164E8CB}"/>
              </a:ext>
            </a:extLst>
          </p:cNvPr>
          <p:cNvCxnSpPr>
            <a:cxnSpLocks/>
          </p:cNvCxnSpPr>
          <p:nvPr/>
        </p:nvCxnSpPr>
        <p:spPr>
          <a:xfrm flipV="1">
            <a:off x="493641" y="3010407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77C8A863-E742-ECD9-0A65-FEE6456D9EB3}"/>
              </a:ext>
            </a:extLst>
          </p:cNvPr>
          <p:cNvSpPr/>
          <p:nvPr/>
        </p:nvSpPr>
        <p:spPr>
          <a:xfrm>
            <a:off x="447228" y="2839946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CDC42FC-B331-2154-76A6-817738835DBE}"/>
              </a:ext>
            </a:extLst>
          </p:cNvPr>
          <p:cNvSpPr/>
          <p:nvPr/>
        </p:nvSpPr>
        <p:spPr>
          <a:xfrm>
            <a:off x="725062" y="2839946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C1A90D8-6D94-A227-5C2D-5D94320D9290}"/>
              </a:ext>
            </a:extLst>
          </p:cNvPr>
          <p:cNvSpPr/>
          <p:nvPr/>
        </p:nvSpPr>
        <p:spPr>
          <a:xfrm>
            <a:off x="1003946" y="2839946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0810906-5004-F6A3-7D0D-936626C67B8F}"/>
              </a:ext>
            </a:extLst>
          </p:cNvPr>
          <p:cNvSpPr/>
          <p:nvPr/>
        </p:nvSpPr>
        <p:spPr>
          <a:xfrm>
            <a:off x="1487234" y="2839946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0A4AF51-39F9-F883-DB37-BE81F3EC2D26}"/>
              </a:ext>
            </a:extLst>
          </p:cNvPr>
          <p:cNvSpPr/>
          <p:nvPr/>
        </p:nvSpPr>
        <p:spPr>
          <a:xfrm>
            <a:off x="2053323" y="2839946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5672E7F-3AF5-3147-A3E2-FB0E02AAB4C8}"/>
              </a:ext>
            </a:extLst>
          </p:cNvPr>
          <p:cNvSpPr/>
          <p:nvPr/>
        </p:nvSpPr>
        <p:spPr>
          <a:xfrm>
            <a:off x="2309263" y="2839946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9F59B98-346F-11FE-9FC2-3C7C298D953C}"/>
              </a:ext>
            </a:extLst>
          </p:cNvPr>
          <p:cNvSpPr/>
          <p:nvPr/>
        </p:nvSpPr>
        <p:spPr>
          <a:xfrm>
            <a:off x="2584738" y="2839946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930278B-946B-7FEA-5389-E5D3C95F19C3}"/>
              </a:ext>
            </a:extLst>
          </p:cNvPr>
          <p:cNvSpPr/>
          <p:nvPr/>
        </p:nvSpPr>
        <p:spPr>
          <a:xfrm>
            <a:off x="2849326" y="2839946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4B016B8-CF48-098D-7F73-8A7EBD02ED3F}"/>
              </a:ext>
            </a:extLst>
          </p:cNvPr>
          <p:cNvSpPr/>
          <p:nvPr/>
        </p:nvSpPr>
        <p:spPr>
          <a:xfrm>
            <a:off x="1766120" y="2839946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CF60FFF-33F0-5DE9-2783-98272E72AC5A}"/>
              </a:ext>
            </a:extLst>
          </p:cNvPr>
          <p:cNvSpPr/>
          <p:nvPr/>
        </p:nvSpPr>
        <p:spPr>
          <a:xfrm>
            <a:off x="3139417" y="2839946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ECF28D-AC8E-7D7F-B8B7-90AEFAB85C8C}"/>
              </a:ext>
            </a:extLst>
          </p:cNvPr>
          <p:cNvCxnSpPr>
            <a:cxnSpLocks/>
          </p:cNvCxnSpPr>
          <p:nvPr/>
        </p:nvCxnSpPr>
        <p:spPr>
          <a:xfrm flipV="1">
            <a:off x="3938510" y="2482018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AADE172E-0C5D-D3BA-C841-F8EE27C637A1}"/>
              </a:ext>
            </a:extLst>
          </p:cNvPr>
          <p:cNvSpPr/>
          <p:nvPr/>
        </p:nvSpPr>
        <p:spPr>
          <a:xfrm>
            <a:off x="3892097" y="231155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0434A6B-D9EC-FE56-7FE8-35AD8F1BB336}"/>
              </a:ext>
            </a:extLst>
          </p:cNvPr>
          <p:cNvSpPr/>
          <p:nvPr/>
        </p:nvSpPr>
        <p:spPr>
          <a:xfrm>
            <a:off x="4169931" y="231155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2C518B0-B7FA-3F29-4364-1B259CDA205D}"/>
              </a:ext>
            </a:extLst>
          </p:cNvPr>
          <p:cNvSpPr/>
          <p:nvPr/>
        </p:nvSpPr>
        <p:spPr>
          <a:xfrm>
            <a:off x="4448815" y="231155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8F932A8-12EB-B8F4-02F3-42B27D6AE035}"/>
              </a:ext>
            </a:extLst>
          </p:cNvPr>
          <p:cNvSpPr/>
          <p:nvPr/>
        </p:nvSpPr>
        <p:spPr>
          <a:xfrm>
            <a:off x="4932100" y="231155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4B39D19-CBA2-AB5D-985E-572FE0FF1729}"/>
              </a:ext>
            </a:extLst>
          </p:cNvPr>
          <p:cNvSpPr/>
          <p:nvPr/>
        </p:nvSpPr>
        <p:spPr>
          <a:xfrm>
            <a:off x="5498192" y="231155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23520DD-A59C-66D5-6FCC-D4789D8525E2}"/>
              </a:ext>
            </a:extLst>
          </p:cNvPr>
          <p:cNvSpPr/>
          <p:nvPr/>
        </p:nvSpPr>
        <p:spPr>
          <a:xfrm>
            <a:off x="5754132" y="231155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E76DDC6-9E7A-894B-0AF3-101102D24E62}"/>
              </a:ext>
            </a:extLst>
          </p:cNvPr>
          <p:cNvSpPr/>
          <p:nvPr/>
        </p:nvSpPr>
        <p:spPr>
          <a:xfrm>
            <a:off x="6029607" y="231155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BB34AA-A7E6-11F8-4CD0-1029E5D423C4}"/>
              </a:ext>
            </a:extLst>
          </p:cNvPr>
          <p:cNvSpPr/>
          <p:nvPr/>
        </p:nvSpPr>
        <p:spPr>
          <a:xfrm>
            <a:off x="6294195" y="231155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8ECC9EC-681E-167E-0711-0C9DAD325F87}"/>
              </a:ext>
            </a:extLst>
          </p:cNvPr>
          <p:cNvSpPr/>
          <p:nvPr/>
        </p:nvSpPr>
        <p:spPr>
          <a:xfrm>
            <a:off x="5210989" y="231155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F439B8-E9B2-5C85-6438-E4D2D8342C31}"/>
              </a:ext>
            </a:extLst>
          </p:cNvPr>
          <p:cNvSpPr/>
          <p:nvPr/>
        </p:nvSpPr>
        <p:spPr>
          <a:xfrm>
            <a:off x="6584286" y="231155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4855421-EF2D-5FBB-30E3-561908C56C8A}"/>
              </a:ext>
            </a:extLst>
          </p:cNvPr>
          <p:cNvCxnSpPr>
            <a:cxnSpLocks/>
          </p:cNvCxnSpPr>
          <p:nvPr/>
        </p:nvCxnSpPr>
        <p:spPr>
          <a:xfrm flipV="1">
            <a:off x="3938510" y="3031800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2682D627-28A5-36AC-BE08-20A7F0EE5A41}"/>
              </a:ext>
            </a:extLst>
          </p:cNvPr>
          <p:cNvSpPr/>
          <p:nvPr/>
        </p:nvSpPr>
        <p:spPr>
          <a:xfrm>
            <a:off x="3892097" y="286133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BFBA053-3787-97FD-9C57-CC9D57B60E5E}"/>
              </a:ext>
            </a:extLst>
          </p:cNvPr>
          <p:cNvSpPr/>
          <p:nvPr/>
        </p:nvSpPr>
        <p:spPr>
          <a:xfrm>
            <a:off x="4169931" y="286133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99974E7-281D-961B-D0EF-36AE894C8163}"/>
              </a:ext>
            </a:extLst>
          </p:cNvPr>
          <p:cNvSpPr/>
          <p:nvPr/>
        </p:nvSpPr>
        <p:spPr>
          <a:xfrm>
            <a:off x="4448815" y="286133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EE116EE-0A46-F3E3-70AB-1223C5F0421C}"/>
              </a:ext>
            </a:extLst>
          </p:cNvPr>
          <p:cNvSpPr/>
          <p:nvPr/>
        </p:nvSpPr>
        <p:spPr>
          <a:xfrm>
            <a:off x="4757932" y="286133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5931F04-02DA-F2B5-13EB-BE94079A03C3}"/>
              </a:ext>
            </a:extLst>
          </p:cNvPr>
          <p:cNvSpPr/>
          <p:nvPr/>
        </p:nvSpPr>
        <p:spPr>
          <a:xfrm>
            <a:off x="5498192" y="286133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88F5E4E-540D-71F9-D8B5-F1A1A87D2AD3}"/>
              </a:ext>
            </a:extLst>
          </p:cNvPr>
          <p:cNvSpPr/>
          <p:nvPr/>
        </p:nvSpPr>
        <p:spPr>
          <a:xfrm>
            <a:off x="5754132" y="286133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CEA61A3-DC7D-B9AB-628D-A9765B7948E6}"/>
              </a:ext>
            </a:extLst>
          </p:cNvPr>
          <p:cNvSpPr/>
          <p:nvPr/>
        </p:nvSpPr>
        <p:spPr>
          <a:xfrm>
            <a:off x="6029607" y="286133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69D803B-4B0E-22A3-F342-70DD6171B079}"/>
              </a:ext>
            </a:extLst>
          </p:cNvPr>
          <p:cNvSpPr/>
          <p:nvPr/>
        </p:nvSpPr>
        <p:spPr>
          <a:xfrm>
            <a:off x="6294195" y="286133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E7989D9-FE7F-03E9-7AA9-B569225799C4}"/>
              </a:ext>
            </a:extLst>
          </p:cNvPr>
          <p:cNvSpPr/>
          <p:nvPr/>
        </p:nvSpPr>
        <p:spPr>
          <a:xfrm>
            <a:off x="5210989" y="286133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A907F9F-011F-4E6F-1F75-B212638EF80D}"/>
              </a:ext>
            </a:extLst>
          </p:cNvPr>
          <p:cNvSpPr/>
          <p:nvPr/>
        </p:nvSpPr>
        <p:spPr>
          <a:xfrm>
            <a:off x="6584286" y="286133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05177D6-18C0-291D-EBD0-EDCB7A6EBC76}"/>
              </a:ext>
            </a:extLst>
          </p:cNvPr>
          <p:cNvCxnSpPr>
            <a:cxnSpLocks/>
          </p:cNvCxnSpPr>
          <p:nvPr/>
        </p:nvCxnSpPr>
        <p:spPr>
          <a:xfrm flipV="1">
            <a:off x="521502" y="3956399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692CFC59-87BA-55B4-A21B-78FBB3BB9391}"/>
              </a:ext>
            </a:extLst>
          </p:cNvPr>
          <p:cNvSpPr/>
          <p:nvPr/>
        </p:nvSpPr>
        <p:spPr>
          <a:xfrm>
            <a:off x="475089" y="378593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5F827B07-E06B-D68C-D7EF-2324857223F4}"/>
              </a:ext>
            </a:extLst>
          </p:cNvPr>
          <p:cNvSpPr/>
          <p:nvPr/>
        </p:nvSpPr>
        <p:spPr>
          <a:xfrm>
            <a:off x="752923" y="378593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EAB8F54-7CAD-3CB6-C5CB-A44847CD2AE4}"/>
              </a:ext>
            </a:extLst>
          </p:cNvPr>
          <p:cNvSpPr/>
          <p:nvPr/>
        </p:nvSpPr>
        <p:spPr>
          <a:xfrm>
            <a:off x="1031807" y="378593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61C7597-EB22-2166-01E2-D4E2C2A4688D}"/>
              </a:ext>
            </a:extLst>
          </p:cNvPr>
          <p:cNvSpPr/>
          <p:nvPr/>
        </p:nvSpPr>
        <p:spPr>
          <a:xfrm>
            <a:off x="1330037" y="378593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0FCE2B2D-C076-680E-2F2F-702F291F70DC}"/>
              </a:ext>
            </a:extLst>
          </p:cNvPr>
          <p:cNvSpPr/>
          <p:nvPr/>
        </p:nvSpPr>
        <p:spPr>
          <a:xfrm>
            <a:off x="1896126" y="378593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EA5BED1-4199-77DE-E57F-54D79A0ED95A}"/>
              </a:ext>
            </a:extLst>
          </p:cNvPr>
          <p:cNvSpPr/>
          <p:nvPr/>
        </p:nvSpPr>
        <p:spPr>
          <a:xfrm>
            <a:off x="2337124" y="378593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2B4AB32-6DC5-7D1A-CA72-0E8F3D3425A5}"/>
              </a:ext>
            </a:extLst>
          </p:cNvPr>
          <p:cNvSpPr/>
          <p:nvPr/>
        </p:nvSpPr>
        <p:spPr>
          <a:xfrm>
            <a:off x="2612599" y="378593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7EA4B58-B9ED-4828-B8AD-B2E6DB4BE1A0}"/>
              </a:ext>
            </a:extLst>
          </p:cNvPr>
          <p:cNvSpPr/>
          <p:nvPr/>
        </p:nvSpPr>
        <p:spPr>
          <a:xfrm>
            <a:off x="2877187" y="378593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B1AC97D-51E1-A1EF-0D3E-D3CA7961B763}"/>
              </a:ext>
            </a:extLst>
          </p:cNvPr>
          <p:cNvSpPr/>
          <p:nvPr/>
        </p:nvSpPr>
        <p:spPr>
          <a:xfrm>
            <a:off x="1608923" y="378593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24D2F2C-AB3C-028E-7C8E-DF1BF0C6B8D9}"/>
              </a:ext>
            </a:extLst>
          </p:cNvPr>
          <p:cNvSpPr/>
          <p:nvPr/>
        </p:nvSpPr>
        <p:spPr>
          <a:xfrm>
            <a:off x="3167278" y="378593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8FA5818-CCE5-394B-B7D8-278AC5C9D3BB}"/>
              </a:ext>
            </a:extLst>
          </p:cNvPr>
          <p:cNvCxnSpPr>
            <a:cxnSpLocks/>
          </p:cNvCxnSpPr>
          <p:nvPr/>
        </p:nvCxnSpPr>
        <p:spPr>
          <a:xfrm flipV="1">
            <a:off x="521502" y="4506181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4CAD7C68-6B5B-280C-FD05-CF79B6306E4A}"/>
              </a:ext>
            </a:extLst>
          </p:cNvPr>
          <p:cNvSpPr/>
          <p:nvPr/>
        </p:nvSpPr>
        <p:spPr>
          <a:xfrm>
            <a:off x="475089" y="433572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A61CBAC6-C7F0-8F90-17BE-8E93FA00F0EE}"/>
              </a:ext>
            </a:extLst>
          </p:cNvPr>
          <p:cNvSpPr/>
          <p:nvPr/>
        </p:nvSpPr>
        <p:spPr>
          <a:xfrm>
            <a:off x="752923" y="433572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768A360-05CB-C157-3672-511B98A755C8}"/>
              </a:ext>
            </a:extLst>
          </p:cNvPr>
          <p:cNvSpPr/>
          <p:nvPr/>
        </p:nvSpPr>
        <p:spPr>
          <a:xfrm>
            <a:off x="1031807" y="433572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6DD0542E-F21A-F74D-C6D9-1EFC750EAF4F}"/>
              </a:ext>
            </a:extLst>
          </p:cNvPr>
          <p:cNvSpPr/>
          <p:nvPr/>
        </p:nvSpPr>
        <p:spPr>
          <a:xfrm>
            <a:off x="1330037" y="433572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3E4AE52-C62E-9726-23BD-53CF458E34D1}"/>
              </a:ext>
            </a:extLst>
          </p:cNvPr>
          <p:cNvSpPr/>
          <p:nvPr/>
        </p:nvSpPr>
        <p:spPr>
          <a:xfrm>
            <a:off x="1896126" y="433572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99DB2A3B-AD41-D630-6E8E-77D6D2B0EABC}"/>
              </a:ext>
            </a:extLst>
          </p:cNvPr>
          <p:cNvSpPr/>
          <p:nvPr/>
        </p:nvSpPr>
        <p:spPr>
          <a:xfrm>
            <a:off x="2337124" y="433572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4C202F9-3914-3AC2-8741-EF1F5CD5B4F5}"/>
              </a:ext>
            </a:extLst>
          </p:cNvPr>
          <p:cNvSpPr/>
          <p:nvPr/>
        </p:nvSpPr>
        <p:spPr>
          <a:xfrm>
            <a:off x="2612599" y="433572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7270382-8728-D10E-8CC4-9E62AE87814E}"/>
              </a:ext>
            </a:extLst>
          </p:cNvPr>
          <p:cNvSpPr/>
          <p:nvPr/>
        </p:nvSpPr>
        <p:spPr>
          <a:xfrm>
            <a:off x="2877187" y="433572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0815D20-8954-A61B-CF53-4034A8152758}"/>
              </a:ext>
            </a:extLst>
          </p:cNvPr>
          <p:cNvSpPr/>
          <p:nvPr/>
        </p:nvSpPr>
        <p:spPr>
          <a:xfrm>
            <a:off x="1608923" y="433572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C1FFB95-47BE-8A10-C27B-53A30EC7D803}"/>
              </a:ext>
            </a:extLst>
          </p:cNvPr>
          <p:cNvSpPr/>
          <p:nvPr/>
        </p:nvSpPr>
        <p:spPr>
          <a:xfrm>
            <a:off x="3167278" y="433572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2E71690-0AC5-CB3E-C9C3-DC3E8A8A3465}"/>
              </a:ext>
            </a:extLst>
          </p:cNvPr>
          <p:cNvCxnSpPr>
            <a:cxnSpLocks/>
          </p:cNvCxnSpPr>
          <p:nvPr/>
        </p:nvCxnSpPr>
        <p:spPr>
          <a:xfrm flipV="1">
            <a:off x="3966371" y="3977792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" name="Oval 189">
            <a:extLst>
              <a:ext uri="{FF2B5EF4-FFF2-40B4-BE49-F238E27FC236}">
                <a16:creationId xmlns:a16="http://schemas.microsoft.com/office/drawing/2014/main" id="{10179FBA-247C-6CF9-6532-28454F8859F5}"/>
              </a:ext>
            </a:extLst>
          </p:cNvPr>
          <p:cNvSpPr/>
          <p:nvPr/>
        </p:nvSpPr>
        <p:spPr>
          <a:xfrm>
            <a:off x="3919958" y="380733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F6FCB2F3-35A3-4061-AF73-757B22CB9810}"/>
              </a:ext>
            </a:extLst>
          </p:cNvPr>
          <p:cNvSpPr/>
          <p:nvPr/>
        </p:nvSpPr>
        <p:spPr>
          <a:xfrm>
            <a:off x="4197792" y="380733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2292C7EF-A212-9557-BA59-E14A9B2F05C6}"/>
              </a:ext>
            </a:extLst>
          </p:cNvPr>
          <p:cNvSpPr/>
          <p:nvPr/>
        </p:nvSpPr>
        <p:spPr>
          <a:xfrm>
            <a:off x="4476676" y="380733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8F12FCE-EB19-883C-2DD0-1DC3C95EAB91}"/>
              </a:ext>
            </a:extLst>
          </p:cNvPr>
          <p:cNvSpPr/>
          <p:nvPr/>
        </p:nvSpPr>
        <p:spPr>
          <a:xfrm>
            <a:off x="4774904" y="380733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09E2F29-AC4D-B18F-F20D-312988D58D4D}"/>
              </a:ext>
            </a:extLst>
          </p:cNvPr>
          <p:cNvSpPr/>
          <p:nvPr/>
        </p:nvSpPr>
        <p:spPr>
          <a:xfrm>
            <a:off x="5373652" y="380733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6AFF51C-8615-BC06-D3FD-50823CCCDB23}"/>
              </a:ext>
            </a:extLst>
          </p:cNvPr>
          <p:cNvSpPr/>
          <p:nvPr/>
        </p:nvSpPr>
        <p:spPr>
          <a:xfrm>
            <a:off x="5629592" y="380733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F51D56E6-ACD6-D118-CE0E-C4345742333A}"/>
              </a:ext>
            </a:extLst>
          </p:cNvPr>
          <p:cNvSpPr/>
          <p:nvPr/>
        </p:nvSpPr>
        <p:spPr>
          <a:xfrm>
            <a:off x="5905067" y="380733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B0C08098-4116-2534-1682-F32C5BF28DA4}"/>
              </a:ext>
            </a:extLst>
          </p:cNvPr>
          <p:cNvSpPr/>
          <p:nvPr/>
        </p:nvSpPr>
        <p:spPr>
          <a:xfrm>
            <a:off x="6169655" y="380733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38FFEE0-2173-DC85-BABD-5BECB552F9DB}"/>
              </a:ext>
            </a:extLst>
          </p:cNvPr>
          <p:cNvSpPr/>
          <p:nvPr/>
        </p:nvSpPr>
        <p:spPr>
          <a:xfrm>
            <a:off x="5086449" y="380733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A1C5D5-A4FC-EB8D-7256-06689D51E9A0}"/>
              </a:ext>
            </a:extLst>
          </p:cNvPr>
          <p:cNvSpPr/>
          <p:nvPr/>
        </p:nvSpPr>
        <p:spPr>
          <a:xfrm>
            <a:off x="6612147" y="380733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9AE8A0F-D9CA-DC69-4A77-519B34A49440}"/>
              </a:ext>
            </a:extLst>
          </p:cNvPr>
          <p:cNvCxnSpPr>
            <a:cxnSpLocks/>
          </p:cNvCxnSpPr>
          <p:nvPr/>
        </p:nvCxnSpPr>
        <p:spPr>
          <a:xfrm flipV="1">
            <a:off x="3966371" y="4527574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C5082A61-ED80-CA75-91DB-A147C5B3035E}"/>
              </a:ext>
            </a:extLst>
          </p:cNvPr>
          <p:cNvSpPr/>
          <p:nvPr/>
        </p:nvSpPr>
        <p:spPr>
          <a:xfrm>
            <a:off x="3919958" y="4357113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47695C3B-D27B-E61E-6414-5C7DD3E5ECE9}"/>
              </a:ext>
            </a:extLst>
          </p:cNvPr>
          <p:cNvSpPr/>
          <p:nvPr/>
        </p:nvSpPr>
        <p:spPr>
          <a:xfrm>
            <a:off x="4197792" y="4357113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BDD72E0B-B049-03D4-0933-3D838F0D39B3}"/>
              </a:ext>
            </a:extLst>
          </p:cNvPr>
          <p:cNvSpPr/>
          <p:nvPr/>
        </p:nvSpPr>
        <p:spPr>
          <a:xfrm>
            <a:off x="4476676" y="4357113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313A943-1F70-B998-723D-0E489193F131}"/>
              </a:ext>
            </a:extLst>
          </p:cNvPr>
          <p:cNvSpPr/>
          <p:nvPr/>
        </p:nvSpPr>
        <p:spPr>
          <a:xfrm>
            <a:off x="4785793" y="4357113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4D82288-AD54-E131-03B9-4276A016BFA8}"/>
              </a:ext>
            </a:extLst>
          </p:cNvPr>
          <p:cNvSpPr/>
          <p:nvPr/>
        </p:nvSpPr>
        <p:spPr>
          <a:xfrm>
            <a:off x="5373652" y="4357113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F347976-A74F-BCBF-0C69-E9C710355DA9}"/>
              </a:ext>
            </a:extLst>
          </p:cNvPr>
          <p:cNvSpPr/>
          <p:nvPr/>
        </p:nvSpPr>
        <p:spPr>
          <a:xfrm>
            <a:off x="5629592" y="4357113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560FC9C-030B-7BF2-C0E5-E9C24ED88DEB}"/>
              </a:ext>
            </a:extLst>
          </p:cNvPr>
          <p:cNvSpPr/>
          <p:nvPr/>
        </p:nvSpPr>
        <p:spPr>
          <a:xfrm>
            <a:off x="5905067" y="4357113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3DEADE53-717D-B163-4DC0-DFC8E86AA9A4}"/>
              </a:ext>
            </a:extLst>
          </p:cNvPr>
          <p:cNvSpPr/>
          <p:nvPr/>
        </p:nvSpPr>
        <p:spPr>
          <a:xfrm>
            <a:off x="6169655" y="4357113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E2405EC-20E1-7F22-044F-A6CC834A21DA}"/>
              </a:ext>
            </a:extLst>
          </p:cNvPr>
          <p:cNvSpPr/>
          <p:nvPr/>
        </p:nvSpPr>
        <p:spPr>
          <a:xfrm>
            <a:off x="5086449" y="4357113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45EC5B31-E1D9-D328-AFFA-AB8ACBA813B3}"/>
              </a:ext>
            </a:extLst>
          </p:cNvPr>
          <p:cNvSpPr/>
          <p:nvPr/>
        </p:nvSpPr>
        <p:spPr>
          <a:xfrm>
            <a:off x="6612147" y="4357113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8F9B74-B498-CF82-91BB-E9A3B8700355}"/>
              </a:ext>
            </a:extLst>
          </p:cNvPr>
          <p:cNvCxnSpPr>
            <a:cxnSpLocks/>
          </p:cNvCxnSpPr>
          <p:nvPr/>
        </p:nvCxnSpPr>
        <p:spPr>
          <a:xfrm flipV="1">
            <a:off x="567021" y="5327176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962A8AAA-017F-808F-2C3D-CCB0D2387FC0}"/>
              </a:ext>
            </a:extLst>
          </p:cNvPr>
          <p:cNvSpPr/>
          <p:nvPr/>
        </p:nvSpPr>
        <p:spPr>
          <a:xfrm>
            <a:off x="520608" y="515671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1B3838E-6A3B-D17C-B903-BC31AC5803C9}"/>
              </a:ext>
            </a:extLst>
          </p:cNvPr>
          <p:cNvSpPr/>
          <p:nvPr/>
        </p:nvSpPr>
        <p:spPr>
          <a:xfrm>
            <a:off x="798442" y="515671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C3524C06-B860-191A-6DF2-50D668E4BED8}"/>
              </a:ext>
            </a:extLst>
          </p:cNvPr>
          <p:cNvSpPr/>
          <p:nvPr/>
        </p:nvSpPr>
        <p:spPr>
          <a:xfrm>
            <a:off x="1077326" y="515671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2343C45-C3B9-274C-936E-25E17EFDC876}"/>
              </a:ext>
            </a:extLst>
          </p:cNvPr>
          <p:cNvSpPr/>
          <p:nvPr/>
        </p:nvSpPr>
        <p:spPr>
          <a:xfrm>
            <a:off x="1375556" y="515671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9DCE3B65-DBE9-C51F-EF0E-20FEE3240971}"/>
              </a:ext>
            </a:extLst>
          </p:cNvPr>
          <p:cNvSpPr/>
          <p:nvPr/>
        </p:nvSpPr>
        <p:spPr>
          <a:xfrm>
            <a:off x="1941645" y="515671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2CA0E7F-CC06-F8A8-2A86-922800497D32}"/>
              </a:ext>
            </a:extLst>
          </p:cNvPr>
          <p:cNvSpPr/>
          <p:nvPr/>
        </p:nvSpPr>
        <p:spPr>
          <a:xfrm>
            <a:off x="2230242" y="515671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4EA3F37B-D821-2419-0F60-7D8A416386DB}"/>
              </a:ext>
            </a:extLst>
          </p:cNvPr>
          <p:cNvSpPr/>
          <p:nvPr/>
        </p:nvSpPr>
        <p:spPr>
          <a:xfrm>
            <a:off x="2658118" y="515671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14DAA86C-1E1C-641B-4D58-E7F441544934}"/>
              </a:ext>
            </a:extLst>
          </p:cNvPr>
          <p:cNvSpPr/>
          <p:nvPr/>
        </p:nvSpPr>
        <p:spPr>
          <a:xfrm>
            <a:off x="2922706" y="515671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88BC66C5-44CE-9CC4-04A9-CCBE5EE3F4EA}"/>
              </a:ext>
            </a:extLst>
          </p:cNvPr>
          <p:cNvSpPr/>
          <p:nvPr/>
        </p:nvSpPr>
        <p:spPr>
          <a:xfrm>
            <a:off x="1654442" y="5156715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681B12E6-6255-B81A-B358-61243A20BE53}"/>
              </a:ext>
            </a:extLst>
          </p:cNvPr>
          <p:cNvSpPr/>
          <p:nvPr/>
        </p:nvSpPr>
        <p:spPr>
          <a:xfrm>
            <a:off x="3212797" y="5156715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1FE9A26-7401-8CBB-D22F-07B8F08E70B0}"/>
              </a:ext>
            </a:extLst>
          </p:cNvPr>
          <p:cNvCxnSpPr>
            <a:cxnSpLocks/>
          </p:cNvCxnSpPr>
          <p:nvPr/>
        </p:nvCxnSpPr>
        <p:spPr>
          <a:xfrm flipV="1">
            <a:off x="567021" y="5876958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" name="Oval 222">
            <a:extLst>
              <a:ext uri="{FF2B5EF4-FFF2-40B4-BE49-F238E27FC236}">
                <a16:creationId xmlns:a16="http://schemas.microsoft.com/office/drawing/2014/main" id="{6E2E0FEA-DCC2-7261-4893-767502349246}"/>
              </a:ext>
            </a:extLst>
          </p:cNvPr>
          <p:cNvSpPr/>
          <p:nvPr/>
        </p:nvSpPr>
        <p:spPr>
          <a:xfrm>
            <a:off x="520608" y="570649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1C81BB46-56AD-F98C-B25E-8BEF2A89C1EF}"/>
              </a:ext>
            </a:extLst>
          </p:cNvPr>
          <p:cNvSpPr/>
          <p:nvPr/>
        </p:nvSpPr>
        <p:spPr>
          <a:xfrm>
            <a:off x="798442" y="570649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DA3921FD-2399-5626-05AC-883481BA3BB0}"/>
              </a:ext>
            </a:extLst>
          </p:cNvPr>
          <p:cNvSpPr/>
          <p:nvPr/>
        </p:nvSpPr>
        <p:spPr>
          <a:xfrm>
            <a:off x="1077326" y="570649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8DC9633D-1682-13BD-9AB3-A0408EC3B406}"/>
              </a:ext>
            </a:extLst>
          </p:cNvPr>
          <p:cNvSpPr/>
          <p:nvPr/>
        </p:nvSpPr>
        <p:spPr>
          <a:xfrm>
            <a:off x="1375556" y="570649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31C0AD4-45B2-93F1-46B8-139A38BDA3E2}"/>
              </a:ext>
            </a:extLst>
          </p:cNvPr>
          <p:cNvSpPr/>
          <p:nvPr/>
        </p:nvSpPr>
        <p:spPr>
          <a:xfrm>
            <a:off x="1941645" y="570649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491C65B-2726-712E-B6E2-2D802D50FB86}"/>
              </a:ext>
            </a:extLst>
          </p:cNvPr>
          <p:cNvSpPr/>
          <p:nvPr/>
        </p:nvSpPr>
        <p:spPr>
          <a:xfrm>
            <a:off x="2382643" y="570649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DF8B0500-1741-D2BC-19E8-B624A0F4395E}"/>
              </a:ext>
            </a:extLst>
          </p:cNvPr>
          <p:cNvSpPr/>
          <p:nvPr/>
        </p:nvSpPr>
        <p:spPr>
          <a:xfrm>
            <a:off x="2658118" y="570649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34011F0F-CC30-0E26-7FD6-543C53DF6E62}"/>
              </a:ext>
            </a:extLst>
          </p:cNvPr>
          <p:cNvSpPr/>
          <p:nvPr/>
        </p:nvSpPr>
        <p:spPr>
          <a:xfrm>
            <a:off x="2922706" y="570649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C01817BD-CE9A-2BB6-01E6-5EE162CCB4CE}"/>
              </a:ext>
            </a:extLst>
          </p:cNvPr>
          <p:cNvSpPr/>
          <p:nvPr/>
        </p:nvSpPr>
        <p:spPr>
          <a:xfrm>
            <a:off x="1654442" y="5706497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D9BD2216-649D-FAF9-394B-DF0DC374DA7F}"/>
              </a:ext>
            </a:extLst>
          </p:cNvPr>
          <p:cNvSpPr/>
          <p:nvPr/>
        </p:nvSpPr>
        <p:spPr>
          <a:xfrm>
            <a:off x="3212797" y="5706497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711E03F-22D8-9D49-DECB-9954A8B09E04}"/>
              </a:ext>
            </a:extLst>
          </p:cNvPr>
          <p:cNvCxnSpPr>
            <a:cxnSpLocks/>
          </p:cNvCxnSpPr>
          <p:nvPr/>
        </p:nvCxnSpPr>
        <p:spPr>
          <a:xfrm flipV="1">
            <a:off x="4011890" y="5348569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32C26C4C-4C00-DCA5-D53D-F5A7BB2C23B9}"/>
              </a:ext>
            </a:extLst>
          </p:cNvPr>
          <p:cNvSpPr/>
          <p:nvPr/>
        </p:nvSpPr>
        <p:spPr>
          <a:xfrm>
            <a:off x="3965477" y="517810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6E457DB0-4C7D-0D2B-E926-AD49543AF727}"/>
              </a:ext>
            </a:extLst>
          </p:cNvPr>
          <p:cNvSpPr/>
          <p:nvPr/>
        </p:nvSpPr>
        <p:spPr>
          <a:xfrm>
            <a:off x="4243311" y="517810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08CE2E74-9593-B437-AE26-D68CAC316456}"/>
              </a:ext>
            </a:extLst>
          </p:cNvPr>
          <p:cNvSpPr/>
          <p:nvPr/>
        </p:nvSpPr>
        <p:spPr>
          <a:xfrm>
            <a:off x="4522195" y="517810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EC5A8F9-F0F2-DA6F-3CC6-0CE3A6900EF4}"/>
              </a:ext>
            </a:extLst>
          </p:cNvPr>
          <p:cNvSpPr/>
          <p:nvPr/>
        </p:nvSpPr>
        <p:spPr>
          <a:xfrm>
            <a:off x="4820423" y="517810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EC035A44-E2F6-4FE6-6013-1DB5EFDD45F4}"/>
              </a:ext>
            </a:extLst>
          </p:cNvPr>
          <p:cNvSpPr/>
          <p:nvPr/>
        </p:nvSpPr>
        <p:spPr>
          <a:xfrm>
            <a:off x="5571570" y="517810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8475B71A-C61B-0AB8-C8BD-FF099747DAB4}"/>
              </a:ext>
            </a:extLst>
          </p:cNvPr>
          <p:cNvSpPr/>
          <p:nvPr/>
        </p:nvSpPr>
        <p:spPr>
          <a:xfrm>
            <a:off x="5827510" y="517810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03D05D26-C54F-0537-B1F0-D4361F746A3C}"/>
              </a:ext>
            </a:extLst>
          </p:cNvPr>
          <p:cNvSpPr/>
          <p:nvPr/>
        </p:nvSpPr>
        <p:spPr>
          <a:xfrm>
            <a:off x="6102985" y="517810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2A777881-C220-B1FB-E6B1-220D59AD64AA}"/>
              </a:ext>
            </a:extLst>
          </p:cNvPr>
          <p:cNvSpPr/>
          <p:nvPr/>
        </p:nvSpPr>
        <p:spPr>
          <a:xfrm>
            <a:off x="6367573" y="517810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2763EB18-C23A-D13B-5C41-495F9738349C}"/>
              </a:ext>
            </a:extLst>
          </p:cNvPr>
          <p:cNvSpPr/>
          <p:nvPr/>
        </p:nvSpPr>
        <p:spPr>
          <a:xfrm>
            <a:off x="5284367" y="517810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915E404B-C47E-D9D7-2232-F6979901F183}"/>
              </a:ext>
            </a:extLst>
          </p:cNvPr>
          <p:cNvSpPr/>
          <p:nvPr/>
        </p:nvSpPr>
        <p:spPr>
          <a:xfrm>
            <a:off x="6657666" y="517810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3BC346E8-039C-6103-18C7-2558058AA041}"/>
              </a:ext>
            </a:extLst>
          </p:cNvPr>
          <p:cNvCxnSpPr>
            <a:cxnSpLocks/>
          </p:cNvCxnSpPr>
          <p:nvPr/>
        </p:nvCxnSpPr>
        <p:spPr>
          <a:xfrm flipV="1">
            <a:off x="4011890" y="5898351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" name="Oval 244">
            <a:extLst>
              <a:ext uri="{FF2B5EF4-FFF2-40B4-BE49-F238E27FC236}">
                <a16:creationId xmlns:a16="http://schemas.microsoft.com/office/drawing/2014/main" id="{3963109F-5503-C1AE-40F1-1D3F3A1EC306}"/>
              </a:ext>
            </a:extLst>
          </p:cNvPr>
          <p:cNvSpPr/>
          <p:nvPr/>
        </p:nvSpPr>
        <p:spPr>
          <a:xfrm>
            <a:off x="3965477" y="572789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41F8439D-D032-9D6C-FEB1-C58AFDB2B6B2}"/>
              </a:ext>
            </a:extLst>
          </p:cNvPr>
          <p:cNvSpPr/>
          <p:nvPr/>
        </p:nvSpPr>
        <p:spPr>
          <a:xfrm>
            <a:off x="4243311" y="572789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73B91FB-89C6-64FA-12FB-0D80C9F09B80}"/>
              </a:ext>
            </a:extLst>
          </p:cNvPr>
          <p:cNvSpPr/>
          <p:nvPr/>
        </p:nvSpPr>
        <p:spPr>
          <a:xfrm>
            <a:off x="4522195" y="572789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E002A4E-8C64-BF91-8AA7-E3C3AFA098B5}"/>
              </a:ext>
            </a:extLst>
          </p:cNvPr>
          <p:cNvSpPr/>
          <p:nvPr/>
        </p:nvSpPr>
        <p:spPr>
          <a:xfrm>
            <a:off x="4831312" y="572789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0EB70E68-CE5D-E547-FA36-3DD65D2358F9}"/>
              </a:ext>
            </a:extLst>
          </p:cNvPr>
          <p:cNvSpPr/>
          <p:nvPr/>
        </p:nvSpPr>
        <p:spPr>
          <a:xfrm>
            <a:off x="5571570" y="572789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0586C386-A384-8194-2135-FAC893D40BE3}"/>
              </a:ext>
            </a:extLst>
          </p:cNvPr>
          <p:cNvSpPr/>
          <p:nvPr/>
        </p:nvSpPr>
        <p:spPr>
          <a:xfrm>
            <a:off x="5827510" y="572789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09EC7A66-BADA-6195-19CF-937CB5C6C1FD}"/>
              </a:ext>
            </a:extLst>
          </p:cNvPr>
          <p:cNvSpPr/>
          <p:nvPr/>
        </p:nvSpPr>
        <p:spPr>
          <a:xfrm>
            <a:off x="6102985" y="572789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26B70C4-FB55-0DC8-2008-A122038F9FCF}"/>
              </a:ext>
            </a:extLst>
          </p:cNvPr>
          <p:cNvSpPr/>
          <p:nvPr/>
        </p:nvSpPr>
        <p:spPr>
          <a:xfrm>
            <a:off x="6367573" y="572789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A880FCCD-D191-F4E1-F2EB-D5FA0A493A63}"/>
              </a:ext>
            </a:extLst>
          </p:cNvPr>
          <p:cNvSpPr/>
          <p:nvPr/>
        </p:nvSpPr>
        <p:spPr>
          <a:xfrm>
            <a:off x="5284367" y="572789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C642F39B-6410-9DBB-52D9-E54B9122092C}"/>
              </a:ext>
            </a:extLst>
          </p:cNvPr>
          <p:cNvSpPr/>
          <p:nvPr/>
        </p:nvSpPr>
        <p:spPr>
          <a:xfrm>
            <a:off x="6657666" y="572789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4B00F5D-3DEB-AB78-9B26-49E6CA29CD01}"/>
              </a:ext>
            </a:extLst>
          </p:cNvPr>
          <p:cNvCxnSpPr>
            <a:cxnSpLocks/>
          </p:cNvCxnSpPr>
          <p:nvPr/>
        </p:nvCxnSpPr>
        <p:spPr>
          <a:xfrm flipV="1">
            <a:off x="7620281" y="2494219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" name="Oval 255">
            <a:extLst>
              <a:ext uri="{FF2B5EF4-FFF2-40B4-BE49-F238E27FC236}">
                <a16:creationId xmlns:a16="http://schemas.microsoft.com/office/drawing/2014/main" id="{97CC27D1-84EA-91C1-4483-D9846AA22901}"/>
              </a:ext>
            </a:extLst>
          </p:cNvPr>
          <p:cNvSpPr/>
          <p:nvPr/>
        </p:nvSpPr>
        <p:spPr>
          <a:xfrm>
            <a:off x="7573868" y="232375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B8FE0A3-890A-4EF9-7EBB-2481E1029E51}"/>
              </a:ext>
            </a:extLst>
          </p:cNvPr>
          <p:cNvSpPr/>
          <p:nvPr/>
        </p:nvSpPr>
        <p:spPr>
          <a:xfrm>
            <a:off x="7851702" y="232375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A2754033-071C-82A6-EB5B-419ADA3337C8}"/>
              </a:ext>
            </a:extLst>
          </p:cNvPr>
          <p:cNvSpPr/>
          <p:nvPr/>
        </p:nvSpPr>
        <p:spPr>
          <a:xfrm>
            <a:off x="8315639" y="232375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9F7C30E-A9DE-119F-4586-3DDED3128D28}"/>
              </a:ext>
            </a:extLst>
          </p:cNvPr>
          <p:cNvSpPr/>
          <p:nvPr/>
        </p:nvSpPr>
        <p:spPr>
          <a:xfrm>
            <a:off x="8613874" y="232375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9264558D-F035-7586-A819-5123555AA26C}"/>
              </a:ext>
            </a:extLst>
          </p:cNvPr>
          <p:cNvSpPr/>
          <p:nvPr/>
        </p:nvSpPr>
        <p:spPr>
          <a:xfrm>
            <a:off x="9179963" y="232375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F281B0B-8999-8CD1-3EB5-3C8067BFCFE5}"/>
              </a:ext>
            </a:extLst>
          </p:cNvPr>
          <p:cNvSpPr/>
          <p:nvPr/>
        </p:nvSpPr>
        <p:spPr>
          <a:xfrm>
            <a:off x="9435903" y="232375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DC02031C-9D0C-C909-295C-92B96080CA7A}"/>
              </a:ext>
            </a:extLst>
          </p:cNvPr>
          <p:cNvSpPr/>
          <p:nvPr/>
        </p:nvSpPr>
        <p:spPr>
          <a:xfrm>
            <a:off x="9711378" y="232375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1D389DF-4416-60DB-417E-19410C6D7ECB}"/>
              </a:ext>
            </a:extLst>
          </p:cNvPr>
          <p:cNvSpPr/>
          <p:nvPr/>
        </p:nvSpPr>
        <p:spPr>
          <a:xfrm>
            <a:off x="9975966" y="232375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0ADADA2-857C-C582-3837-3EF4708E93F2}"/>
              </a:ext>
            </a:extLst>
          </p:cNvPr>
          <p:cNvSpPr/>
          <p:nvPr/>
        </p:nvSpPr>
        <p:spPr>
          <a:xfrm>
            <a:off x="8892760" y="2323758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35467D10-B419-9D4D-FAF1-9284E1DBAB22}"/>
              </a:ext>
            </a:extLst>
          </p:cNvPr>
          <p:cNvSpPr/>
          <p:nvPr/>
        </p:nvSpPr>
        <p:spPr>
          <a:xfrm>
            <a:off x="10266057" y="2323758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5AB69667-971C-3959-0671-C8A25204F69F}"/>
              </a:ext>
            </a:extLst>
          </p:cNvPr>
          <p:cNvCxnSpPr>
            <a:cxnSpLocks/>
          </p:cNvCxnSpPr>
          <p:nvPr/>
        </p:nvCxnSpPr>
        <p:spPr>
          <a:xfrm flipV="1">
            <a:off x="7620281" y="3044001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7" name="Oval 266">
            <a:extLst>
              <a:ext uri="{FF2B5EF4-FFF2-40B4-BE49-F238E27FC236}">
                <a16:creationId xmlns:a16="http://schemas.microsoft.com/office/drawing/2014/main" id="{738E3E37-D107-80F5-6AF9-2469B80AB29F}"/>
              </a:ext>
            </a:extLst>
          </p:cNvPr>
          <p:cNvSpPr/>
          <p:nvPr/>
        </p:nvSpPr>
        <p:spPr>
          <a:xfrm>
            <a:off x="7573868" y="287354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B66CCF31-4B7B-6087-A220-1A5DB43DDAC6}"/>
              </a:ext>
            </a:extLst>
          </p:cNvPr>
          <p:cNvSpPr/>
          <p:nvPr/>
        </p:nvSpPr>
        <p:spPr>
          <a:xfrm>
            <a:off x="7851702" y="287354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04C18373-2CCE-A4BD-5F56-75E213653F5B}"/>
              </a:ext>
            </a:extLst>
          </p:cNvPr>
          <p:cNvSpPr/>
          <p:nvPr/>
        </p:nvSpPr>
        <p:spPr>
          <a:xfrm>
            <a:off x="8315639" y="287354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CB038EC4-FB44-D654-75A6-CA3311F21FB7}"/>
              </a:ext>
            </a:extLst>
          </p:cNvPr>
          <p:cNvSpPr/>
          <p:nvPr/>
        </p:nvSpPr>
        <p:spPr>
          <a:xfrm>
            <a:off x="8613874" y="287354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C78D2CAA-BE69-DAF4-1B6B-6E4178035397}"/>
              </a:ext>
            </a:extLst>
          </p:cNvPr>
          <p:cNvSpPr/>
          <p:nvPr/>
        </p:nvSpPr>
        <p:spPr>
          <a:xfrm>
            <a:off x="9179963" y="287354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1402D1BC-7A7C-A63B-3837-D286978CE74C}"/>
              </a:ext>
            </a:extLst>
          </p:cNvPr>
          <p:cNvSpPr/>
          <p:nvPr/>
        </p:nvSpPr>
        <p:spPr>
          <a:xfrm>
            <a:off x="9435903" y="287354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F77320B-4BE9-4C25-0D11-9781F610039D}"/>
              </a:ext>
            </a:extLst>
          </p:cNvPr>
          <p:cNvSpPr/>
          <p:nvPr/>
        </p:nvSpPr>
        <p:spPr>
          <a:xfrm>
            <a:off x="9711378" y="287354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7B75729A-F1E3-03C8-7606-83BBD94962B1}"/>
              </a:ext>
            </a:extLst>
          </p:cNvPr>
          <p:cNvSpPr/>
          <p:nvPr/>
        </p:nvSpPr>
        <p:spPr>
          <a:xfrm>
            <a:off x="9975966" y="287354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3F9B4E73-714F-F46C-7182-FB6B06020CAF}"/>
              </a:ext>
            </a:extLst>
          </p:cNvPr>
          <p:cNvSpPr/>
          <p:nvPr/>
        </p:nvSpPr>
        <p:spPr>
          <a:xfrm>
            <a:off x="8892760" y="2873540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7641D54-52A7-48F5-3ADD-35C13A6278EE}"/>
              </a:ext>
            </a:extLst>
          </p:cNvPr>
          <p:cNvSpPr/>
          <p:nvPr/>
        </p:nvSpPr>
        <p:spPr>
          <a:xfrm>
            <a:off x="10266057" y="2873540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43F9E0E6-6F3A-174C-9BA3-D10835D8D2E8}"/>
              </a:ext>
            </a:extLst>
          </p:cNvPr>
          <p:cNvCxnSpPr>
            <a:cxnSpLocks/>
          </p:cNvCxnSpPr>
          <p:nvPr/>
        </p:nvCxnSpPr>
        <p:spPr>
          <a:xfrm flipV="1">
            <a:off x="7648142" y="3989993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Oval 277">
            <a:extLst>
              <a:ext uri="{FF2B5EF4-FFF2-40B4-BE49-F238E27FC236}">
                <a16:creationId xmlns:a16="http://schemas.microsoft.com/office/drawing/2014/main" id="{40AB3127-215D-F4BD-B905-4F7CF7EECBBC}"/>
              </a:ext>
            </a:extLst>
          </p:cNvPr>
          <p:cNvSpPr/>
          <p:nvPr/>
        </p:nvSpPr>
        <p:spPr>
          <a:xfrm>
            <a:off x="7601729" y="3819532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FCA4E0A-D980-F9C4-87C3-58707ACF3C87}"/>
              </a:ext>
            </a:extLst>
          </p:cNvPr>
          <p:cNvSpPr/>
          <p:nvPr/>
        </p:nvSpPr>
        <p:spPr>
          <a:xfrm>
            <a:off x="7857791" y="3819532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14FA0AB6-B9D8-F1A5-6931-585DEAD0444A}"/>
              </a:ext>
            </a:extLst>
          </p:cNvPr>
          <p:cNvSpPr/>
          <p:nvPr/>
        </p:nvSpPr>
        <p:spPr>
          <a:xfrm>
            <a:off x="8310846" y="3819532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BCD9EFB8-0210-664F-04D5-830FD1902FC9}"/>
              </a:ext>
            </a:extLst>
          </p:cNvPr>
          <p:cNvSpPr/>
          <p:nvPr/>
        </p:nvSpPr>
        <p:spPr>
          <a:xfrm>
            <a:off x="8609076" y="3819532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615C8364-1037-EF8D-78C1-FB254BE71491}"/>
              </a:ext>
            </a:extLst>
          </p:cNvPr>
          <p:cNvSpPr/>
          <p:nvPr/>
        </p:nvSpPr>
        <p:spPr>
          <a:xfrm>
            <a:off x="9153394" y="3819532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36EF063-6E89-B367-C458-62A9C21082B0}"/>
              </a:ext>
            </a:extLst>
          </p:cNvPr>
          <p:cNvSpPr/>
          <p:nvPr/>
        </p:nvSpPr>
        <p:spPr>
          <a:xfrm>
            <a:off x="9463764" y="3819532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3D045DC2-4B46-B559-33DD-5A9396890F21}"/>
              </a:ext>
            </a:extLst>
          </p:cNvPr>
          <p:cNvSpPr/>
          <p:nvPr/>
        </p:nvSpPr>
        <p:spPr>
          <a:xfrm>
            <a:off x="9739239" y="3819532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2FD0815A-642F-DE6F-9725-9294348D9ED7}"/>
              </a:ext>
            </a:extLst>
          </p:cNvPr>
          <p:cNvSpPr/>
          <p:nvPr/>
        </p:nvSpPr>
        <p:spPr>
          <a:xfrm>
            <a:off x="10003827" y="3819532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04B0C1E-A3D8-EEEB-D888-9C01D0B5FC83}"/>
              </a:ext>
            </a:extLst>
          </p:cNvPr>
          <p:cNvSpPr/>
          <p:nvPr/>
        </p:nvSpPr>
        <p:spPr>
          <a:xfrm>
            <a:off x="8866191" y="3819532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23EB16BE-23CE-1570-5413-BC2C9B80155A}"/>
              </a:ext>
            </a:extLst>
          </p:cNvPr>
          <p:cNvSpPr/>
          <p:nvPr/>
        </p:nvSpPr>
        <p:spPr>
          <a:xfrm>
            <a:off x="10293918" y="3819532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AD69E4C8-E159-E797-1D4F-9DDF77D8596C}"/>
              </a:ext>
            </a:extLst>
          </p:cNvPr>
          <p:cNvCxnSpPr>
            <a:cxnSpLocks/>
          </p:cNvCxnSpPr>
          <p:nvPr/>
        </p:nvCxnSpPr>
        <p:spPr>
          <a:xfrm flipV="1">
            <a:off x="7648142" y="4539775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9" name="Oval 288">
            <a:extLst>
              <a:ext uri="{FF2B5EF4-FFF2-40B4-BE49-F238E27FC236}">
                <a16:creationId xmlns:a16="http://schemas.microsoft.com/office/drawing/2014/main" id="{5C8F2B27-4023-CEE9-55EE-C0ED9C3C610E}"/>
              </a:ext>
            </a:extLst>
          </p:cNvPr>
          <p:cNvSpPr/>
          <p:nvPr/>
        </p:nvSpPr>
        <p:spPr>
          <a:xfrm>
            <a:off x="7601729" y="436931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7FDDD98-C835-B619-1506-954F70F5427D}"/>
              </a:ext>
            </a:extLst>
          </p:cNvPr>
          <p:cNvSpPr/>
          <p:nvPr/>
        </p:nvSpPr>
        <p:spPr>
          <a:xfrm>
            <a:off x="7857791" y="436931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27C2266-07C1-0EC9-D2B2-8CF2FFB72C23}"/>
              </a:ext>
            </a:extLst>
          </p:cNvPr>
          <p:cNvSpPr/>
          <p:nvPr/>
        </p:nvSpPr>
        <p:spPr>
          <a:xfrm>
            <a:off x="8125789" y="436931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645D7B07-7891-95C5-95BF-825455EFF3B8}"/>
              </a:ext>
            </a:extLst>
          </p:cNvPr>
          <p:cNvSpPr/>
          <p:nvPr/>
        </p:nvSpPr>
        <p:spPr>
          <a:xfrm>
            <a:off x="8391361" y="436931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C2BFCF86-BEEC-6F1E-3157-A5E8208C8F91}"/>
              </a:ext>
            </a:extLst>
          </p:cNvPr>
          <p:cNvSpPr/>
          <p:nvPr/>
        </p:nvSpPr>
        <p:spPr>
          <a:xfrm>
            <a:off x="9175165" y="436931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A379EE1B-26AD-EBC9-8700-C4828C1E2BDF}"/>
              </a:ext>
            </a:extLst>
          </p:cNvPr>
          <p:cNvSpPr/>
          <p:nvPr/>
        </p:nvSpPr>
        <p:spPr>
          <a:xfrm>
            <a:off x="9463764" y="436931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D4BC41BB-CBDB-71D7-EF70-A0C766496F3C}"/>
              </a:ext>
            </a:extLst>
          </p:cNvPr>
          <p:cNvSpPr/>
          <p:nvPr/>
        </p:nvSpPr>
        <p:spPr>
          <a:xfrm>
            <a:off x="9739239" y="436931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68FE2482-0F8F-4143-B8A4-BBDA024B1077}"/>
              </a:ext>
            </a:extLst>
          </p:cNvPr>
          <p:cNvSpPr/>
          <p:nvPr/>
        </p:nvSpPr>
        <p:spPr>
          <a:xfrm>
            <a:off x="10003827" y="436931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D502D885-AD26-86D4-49BB-13E82B004027}"/>
              </a:ext>
            </a:extLst>
          </p:cNvPr>
          <p:cNvSpPr/>
          <p:nvPr/>
        </p:nvSpPr>
        <p:spPr>
          <a:xfrm>
            <a:off x="8887962" y="4369314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DF636549-5C36-4465-544A-A10621B60709}"/>
              </a:ext>
            </a:extLst>
          </p:cNvPr>
          <p:cNvSpPr/>
          <p:nvPr/>
        </p:nvSpPr>
        <p:spPr>
          <a:xfrm>
            <a:off x="10293918" y="4369314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59ED02C-AA93-733C-63E2-E741F20E4012}"/>
              </a:ext>
            </a:extLst>
          </p:cNvPr>
          <p:cNvCxnSpPr>
            <a:cxnSpLocks/>
          </p:cNvCxnSpPr>
          <p:nvPr/>
        </p:nvCxnSpPr>
        <p:spPr>
          <a:xfrm flipV="1">
            <a:off x="7693661" y="5360770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1017BA29-C854-E063-2E8E-89E7A0DC5245}"/>
              </a:ext>
            </a:extLst>
          </p:cNvPr>
          <p:cNvSpPr/>
          <p:nvPr/>
        </p:nvSpPr>
        <p:spPr>
          <a:xfrm>
            <a:off x="7647248" y="519030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59C9C7B6-606F-057B-0564-650AFF44AD6E}"/>
              </a:ext>
            </a:extLst>
          </p:cNvPr>
          <p:cNvSpPr/>
          <p:nvPr/>
        </p:nvSpPr>
        <p:spPr>
          <a:xfrm>
            <a:off x="7925082" y="519030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21250C97-0D0A-F1B8-CA96-290C5174FE02}"/>
              </a:ext>
            </a:extLst>
          </p:cNvPr>
          <p:cNvSpPr/>
          <p:nvPr/>
        </p:nvSpPr>
        <p:spPr>
          <a:xfrm>
            <a:off x="8203966" y="519030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27395169-8225-363A-95C5-003141C960B4}"/>
              </a:ext>
            </a:extLst>
          </p:cNvPr>
          <p:cNvSpPr/>
          <p:nvPr/>
        </p:nvSpPr>
        <p:spPr>
          <a:xfrm>
            <a:off x="8676372" y="519030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5D40D85C-B4C7-F4AC-C427-72147E5E9105}"/>
              </a:ext>
            </a:extLst>
          </p:cNvPr>
          <p:cNvSpPr/>
          <p:nvPr/>
        </p:nvSpPr>
        <p:spPr>
          <a:xfrm>
            <a:off x="9242456" y="519030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527D7D4D-4225-9FBE-D4D4-B81749784A47}"/>
              </a:ext>
            </a:extLst>
          </p:cNvPr>
          <p:cNvSpPr/>
          <p:nvPr/>
        </p:nvSpPr>
        <p:spPr>
          <a:xfrm>
            <a:off x="9531053" y="519030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0E3409B1-0FAA-7415-2730-EE768E059B50}"/>
              </a:ext>
            </a:extLst>
          </p:cNvPr>
          <p:cNvSpPr/>
          <p:nvPr/>
        </p:nvSpPr>
        <p:spPr>
          <a:xfrm>
            <a:off x="9784758" y="519030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A71C3F70-9EEB-DC80-7BC1-180033CDB080}"/>
              </a:ext>
            </a:extLst>
          </p:cNvPr>
          <p:cNvSpPr/>
          <p:nvPr/>
        </p:nvSpPr>
        <p:spPr>
          <a:xfrm>
            <a:off x="10049346" y="519030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EC88F7BE-3DCF-1D09-EF7A-A0E4BB2F9AE9}"/>
              </a:ext>
            </a:extLst>
          </p:cNvPr>
          <p:cNvSpPr/>
          <p:nvPr/>
        </p:nvSpPr>
        <p:spPr>
          <a:xfrm>
            <a:off x="8955253" y="5190309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C5EEA3E2-E0E4-C752-F1D7-18CDF138826A}"/>
              </a:ext>
            </a:extLst>
          </p:cNvPr>
          <p:cNvSpPr/>
          <p:nvPr/>
        </p:nvSpPr>
        <p:spPr>
          <a:xfrm>
            <a:off x="10339437" y="5190309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FDB65A4A-234C-F9FD-BB71-962D006305F5}"/>
              </a:ext>
            </a:extLst>
          </p:cNvPr>
          <p:cNvCxnSpPr>
            <a:cxnSpLocks/>
          </p:cNvCxnSpPr>
          <p:nvPr/>
        </p:nvCxnSpPr>
        <p:spPr>
          <a:xfrm flipV="1">
            <a:off x="7693661" y="5910552"/>
            <a:ext cx="2997021" cy="882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FF3B4378-CE9E-696A-7BEE-1863401BDF91}"/>
              </a:ext>
            </a:extLst>
          </p:cNvPr>
          <p:cNvSpPr/>
          <p:nvPr/>
        </p:nvSpPr>
        <p:spPr>
          <a:xfrm>
            <a:off x="7647248" y="574009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FCB5EA2E-EBFD-8B9D-D2E5-A8E3B8B77448}"/>
              </a:ext>
            </a:extLst>
          </p:cNvPr>
          <p:cNvSpPr/>
          <p:nvPr/>
        </p:nvSpPr>
        <p:spPr>
          <a:xfrm>
            <a:off x="7925082" y="574009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FACC1DBC-F4C4-C48F-6B32-26DC81C740E2}"/>
              </a:ext>
            </a:extLst>
          </p:cNvPr>
          <p:cNvSpPr/>
          <p:nvPr/>
        </p:nvSpPr>
        <p:spPr>
          <a:xfrm>
            <a:off x="8203966" y="574009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F55810C2-A1CC-222C-8D3B-57B7A2A7E0FF}"/>
              </a:ext>
            </a:extLst>
          </p:cNvPr>
          <p:cNvSpPr/>
          <p:nvPr/>
        </p:nvSpPr>
        <p:spPr>
          <a:xfrm>
            <a:off x="8676372" y="574009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651857EE-0AE3-67F6-ECDC-AFCE59DCB578}"/>
              </a:ext>
            </a:extLst>
          </p:cNvPr>
          <p:cNvSpPr/>
          <p:nvPr/>
        </p:nvSpPr>
        <p:spPr>
          <a:xfrm>
            <a:off x="9242456" y="574009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D235027-A686-0849-B43C-A439DE7B0FB3}"/>
              </a:ext>
            </a:extLst>
          </p:cNvPr>
          <p:cNvSpPr/>
          <p:nvPr/>
        </p:nvSpPr>
        <p:spPr>
          <a:xfrm>
            <a:off x="9509283" y="574009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3EBFABAA-2EE4-4375-7B26-8AE7420ABD5F}"/>
              </a:ext>
            </a:extLst>
          </p:cNvPr>
          <p:cNvSpPr/>
          <p:nvPr/>
        </p:nvSpPr>
        <p:spPr>
          <a:xfrm>
            <a:off x="9784758" y="574009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DD8889D6-0230-DE60-E009-705E7EACD7B9}"/>
              </a:ext>
            </a:extLst>
          </p:cNvPr>
          <p:cNvSpPr/>
          <p:nvPr/>
        </p:nvSpPr>
        <p:spPr>
          <a:xfrm>
            <a:off x="10049346" y="574009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534DE7EB-771C-716D-5DB4-21B561A9B30A}"/>
              </a:ext>
            </a:extLst>
          </p:cNvPr>
          <p:cNvSpPr/>
          <p:nvPr/>
        </p:nvSpPr>
        <p:spPr>
          <a:xfrm>
            <a:off x="8955253" y="5740091"/>
            <a:ext cx="237561" cy="3157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758684D3-2167-A1CB-EDEB-6F5B91DB89E1}"/>
              </a:ext>
            </a:extLst>
          </p:cNvPr>
          <p:cNvSpPr/>
          <p:nvPr/>
        </p:nvSpPr>
        <p:spPr>
          <a:xfrm>
            <a:off x="10339437" y="5740091"/>
            <a:ext cx="237561" cy="315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C13681-5FCB-B16D-75D7-4A1828C28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67766"/>
              </p:ext>
            </p:extLst>
          </p:nvPr>
        </p:nvGraphicFramePr>
        <p:xfrm>
          <a:off x="0" y="-21772"/>
          <a:ext cx="12192000" cy="352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DF5751-1C10-8E8F-FF4F-DF02DC67C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125082"/>
              </p:ext>
            </p:extLst>
          </p:nvPr>
        </p:nvGraphicFramePr>
        <p:xfrm>
          <a:off x="0" y="1845129"/>
          <a:ext cx="1219200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2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32308" y="2877699"/>
            <a:ext cx="0" cy="54428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55927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6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7371F6-E835-F87E-D1E5-2A3719D99F68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483" y="3167984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28050" y="3127831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1204" y="3127831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84202" y="3106226"/>
            <a:ext cx="1284173" cy="128417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C0323C-5CC1-6311-0A45-22A97C5ED584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A5478F-CC56-CA91-CF35-2E674C4286D0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6562C9-8F9D-22F6-2245-AA232F8B2A18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5EC5F3-CF13-36D9-F8AD-D6CD50DF4196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B13501-EC33-AF18-05DF-3FA4E237A099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8FDFF1-5D73-7077-EDE0-3D0E67A41660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5A8912-0481-DE42-5EB0-A65A3984FECC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690DB-B86A-E6E0-3671-92B82F256794}"/>
              </a:ext>
            </a:extLst>
          </p:cNvPr>
          <p:cNvSpPr txBox="1"/>
          <p:nvPr/>
        </p:nvSpPr>
        <p:spPr>
          <a:xfrm>
            <a:off x="1846558" y="3748313"/>
            <a:ext cx="62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B5329C-FAA4-EF7B-41C5-C5DFBB2E906E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C61251-DA8E-52E9-DD6E-8274C955A761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88D242-B5F1-5136-DCDA-D0D33958D2FA}"/>
              </a:ext>
            </a:extLst>
          </p:cNvPr>
          <p:cNvSpPr txBox="1"/>
          <p:nvPr/>
        </p:nvSpPr>
        <p:spPr>
          <a:xfrm>
            <a:off x="479196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1F63-E675-4229-2006-D29A58DE4C95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610023-0CD4-A3DF-7A3A-0B172DF9C0F9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5A0176-2C96-9105-274E-1D6A5BFB922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6A04F7-5028-2655-7490-234605365F39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B0FFE-5CC1-8095-F657-13B316469603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7EF7AF-6FA2-3A94-51A4-EB443530785A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C6C487-2E52-4609-761C-335679A1FCC5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12C8F8-0412-0A83-F881-62BB2A44805C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3828AF-FAA6-C1B6-4257-1A8BB07C07D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6797ED-BC92-6075-B4FF-34C27743A2C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EE0AC9-41B8-5B60-8E68-DEDD3234D720}"/>
              </a:ext>
            </a:extLst>
          </p:cNvPr>
          <p:cNvSpPr txBox="1"/>
          <p:nvPr/>
        </p:nvSpPr>
        <p:spPr>
          <a:xfrm>
            <a:off x="10704696" y="3718436"/>
            <a:ext cx="77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736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7" y="3718436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9823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7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7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91527"/>
              </p:ext>
            </p:extLst>
          </p:nvPr>
        </p:nvGraphicFramePr>
        <p:xfrm>
          <a:off x="192314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1277"/>
              </p:ext>
            </p:extLst>
          </p:nvPr>
        </p:nvGraphicFramePr>
        <p:xfrm>
          <a:off x="166913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47861"/>
              </p:ext>
            </p:extLst>
          </p:nvPr>
        </p:nvGraphicFramePr>
        <p:xfrm>
          <a:off x="4383315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44797"/>
              </p:ext>
            </p:extLst>
          </p:nvPr>
        </p:nvGraphicFramePr>
        <p:xfrm>
          <a:off x="4357914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69575"/>
              </p:ext>
            </p:extLst>
          </p:nvPr>
        </p:nvGraphicFramePr>
        <p:xfrm>
          <a:off x="8443686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82828"/>
              </p:ext>
            </p:extLst>
          </p:nvPr>
        </p:nvGraphicFramePr>
        <p:xfrm>
          <a:off x="8418285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15685" y="5556669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6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97217" y="4936353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77584" y="436144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88471" y="377800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76480" y="319247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68378" y="2641979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03387" y="2039430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15685" y="146555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00209" y="886382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28016" y="329775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CD8DCD-BD5C-BE35-F4E8-643420E71A34}"/>
              </a:ext>
            </a:extLst>
          </p:cNvPr>
          <p:cNvCxnSpPr>
            <a:cxnSpLocks/>
          </p:cNvCxnSpPr>
          <p:nvPr/>
        </p:nvCxnSpPr>
        <p:spPr>
          <a:xfrm flipH="1">
            <a:off x="1426134" y="631918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3D506-17DC-A86B-1707-B7BF2C5FD543}"/>
              </a:ext>
            </a:extLst>
          </p:cNvPr>
          <p:cNvCxnSpPr>
            <a:cxnSpLocks/>
          </p:cNvCxnSpPr>
          <p:nvPr/>
        </p:nvCxnSpPr>
        <p:spPr>
          <a:xfrm flipH="1">
            <a:off x="1367862" y="569166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DE5AD2-334A-97D8-5881-034448248CB5}"/>
              </a:ext>
            </a:extLst>
          </p:cNvPr>
          <p:cNvCxnSpPr>
            <a:cxnSpLocks/>
          </p:cNvCxnSpPr>
          <p:nvPr/>
        </p:nvCxnSpPr>
        <p:spPr>
          <a:xfrm flipH="1">
            <a:off x="1375146" y="516082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D0BA36-9775-0B98-7146-D31FB971C775}"/>
              </a:ext>
            </a:extLst>
          </p:cNvPr>
          <p:cNvCxnSpPr>
            <a:cxnSpLocks/>
          </p:cNvCxnSpPr>
          <p:nvPr/>
        </p:nvCxnSpPr>
        <p:spPr>
          <a:xfrm flipH="1">
            <a:off x="1382430" y="4581648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B21F9F-3346-887F-7F33-98E16308004B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7E780C-D36F-EFDE-F7D6-311376A1B858}"/>
              </a:ext>
            </a:extLst>
          </p:cNvPr>
          <p:cNvCxnSpPr>
            <a:cxnSpLocks/>
          </p:cNvCxnSpPr>
          <p:nvPr/>
        </p:nvCxnSpPr>
        <p:spPr>
          <a:xfrm flipH="1">
            <a:off x="1389714" y="34232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C78A4D-DD8C-FC4D-3799-24F9B9F8442B}"/>
              </a:ext>
            </a:extLst>
          </p:cNvPr>
          <p:cNvCxnSpPr>
            <a:cxnSpLocks/>
          </p:cNvCxnSpPr>
          <p:nvPr/>
        </p:nvCxnSpPr>
        <p:spPr>
          <a:xfrm flipH="1">
            <a:off x="1396998" y="284411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D17C20-C4D6-BAFA-65B8-DBC1AC5C9C5F}"/>
              </a:ext>
            </a:extLst>
          </p:cNvPr>
          <p:cNvCxnSpPr>
            <a:cxnSpLocks/>
          </p:cNvCxnSpPr>
          <p:nvPr/>
        </p:nvCxnSpPr>
        <p:spPr>
          <a:xfrm flipH="1">
            <a:off x="1404282" y="226494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4395F8-6A2E-B003-B778-D19C41B7A7A8}"/>
              </a:ext>
            </a:extLst>
          </p:cNvPr>
          <p:cNvCxnSpPr>
            <a:cxnSpLocks/>
          </p:cNvCxnSpPr>
          <p:nvPr/>
        </p:nvCxnSpPr>
        <p:spPr>
          <a:xfrm flipH="1">
            <a:off x="1433418" y="168576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23A032-3180-6AB3-C1EE-D7D987C96D7D}"/>
              </a:ext>
            </a:extLst>
          </p:cNvPr>
          <p:cNvCxnSpPr>
            <a:cxnSpLocks/>
          </p:cNvCxnSpPr>
          <p:nvPr/>
        </p:nvCxnSpPr>
        <p:spPr>
          <a:xfrm flipH="1">
            <a:off x="1411566" y="112000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9FF902-DB47-C8FE-F80B-8ACFE60DD388}"/>
              </a:ext>
            </a:extLst>
          </p:cNvPr>
          <p:cNvCxnSpPr>
            <a:cxnSpLocks/>
          </p:cNvCxnSpPr>
          <p:nvPr/>
        </p:nvCxnSpPr>
        <p:spPr>
          <a:xfrm flipH="1">
            <a:off x="1418850" y="52740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/>
              <a:t>Snip into books.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31811" y="281608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4549636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523808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6364" y="2993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9E7EEC-16A0-E4AF-37C3-E75CEDCD6557}"/>
              </a:ext>
            </a:extLst>
          </p:cNvPr>
          <p:cNvSpPr txBox="1"/>
          <p:nvPr/>
        </p:nvSpPr>
        <p:spPr>
          <a:xfrm>
            <a:off x="7304314" y="783771"/>
            <a:ext cx="3890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Representations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33C85-D8AA-B197-7750-147DAE710FB6}"/>
              </a:ext>
            </a:extLst>
          </p:cNvPr>
          <p:cNvSpPr txBox="1"/>
          <p:nvPr/>
        </p:nvSpPr>
        <p:spPr>
          <a:xfrm>
            <a:off x="664028" y="1774371"/>
            <a:ext cx="10951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Less is more.</a:t>
            </a:r>
          </a:p>
          <a:p>
            <a:endParaRPr lang="en-GB" sz="2000" dirty="0"/>
          </a:p>
          <a:p>
            <a:r>
              <a:rPr lang="en-GB" sz="2000" dirty="0"/>
              <a:t>We want children to be familiar with representations the reveal the structure of mathematics. These resources only use 5 core representations so that children can learn structure well. For example, children will learn the use of number lines in Year 1 and still be using them in Year 6.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CBE97C-23AF-B626-21CF-FC679B30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666293"/>
              </p:ext>
            </p:extLst>
          </p:nvPr>
        </p:nvGraphicFramePr>
        <p:xfrm>
          <a:off x="664028" y="3822095"/>
          <a:ext cx="3287485" cy="1631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497">
                  <a:extLst>
                    <a:ext uri="{9D8B030D-6E8A-4147-A177-3AD203B41FA5}">
                      <a16:colId xmlns:a16="http://schemas.microsoft.com/office/drawing/2014/main" val="1449668126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val="2958448785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val="698044192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val="2054597996"/>
                    </a:ext>
                  </a:extLst>
                </a:gridCol>
                <a:gridCol w="657497">
                  <a:extLst>
                    <a:ext uri="{9D8B030D-6E8A-4147-A177-3AD203B41FA5}">
                      <a16:colId xmlns:a16="http://schemas.microsoft.com/office/drawing/2014/main" val="4034025464"/>
                    </a:ext>
                  </a:extLst>
                </a:gridCol>
              </a:tblGrid>
              <a:tr h="8156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35396"/>
                  </a:ext>
                </a:extLst>
              </a:tr>
              <a:tr h="8156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3543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5CC53359-DEEC-798E-A02A-C447538C6EDF}"/>
              </a:ext>
            </a:extLst>
          </p:cNvPr>
          <p:cNvSpPr/>
          <p:nvPr/>
        </p:nvSpPr>
        <p:spPr>
          <a:xfrm>
            <a:off x="783771" y="399505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F4609B-AEB5-3602-D24B-3230FDEC2209}"/>
              </a:ext>
            </a:extLst>
          </p:cNvPr>
          <p:cNvSpPr/>
          <p:nvPr/>
        </p:nvSpPr>
        <p:spPr>
          <a:xfrm>
            <a:off x="783771" y="476772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989F4-C0BB-8DFE-1E9C-E6EA525127F0}"/>
              </a:ext>
            </a:extLst>
          </p:cNvPr>
          <p:cNvSpPr/>
          <p:nvPr/>
        </p:nvSpPr>
        <p:spPr>
          <a:xfrm>
            <a:off x="1426028" y="399505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2D5505-5685-F6C2-A48A-7575FD0FCF96}"/>
              </a:ext>
            </a:extLst>
          </p:cNvPr>
          <p:cNvSpPr/>
          <p:nvPr/>
        </p:nvSpPr>
        <p:spPr>
          <a:xfrm>
            <a:off x="1426028" y="476772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205BAA-9F47-DA69-823B-A3250AE3A92A}"/>
              </a:ext>
            </a:extLst>
          </p:cNvPr>
          <p:cNvSpPr/>
          <p:nvPr/>
        </p:nvSpPr>
        <p:spPr>
          <a:xfrm>
            <a:off x="2079171" y="399505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91E2CB-9212-EDE4-2EF9-51EDD6EF6381}"/>
              </a:ext>
            </a:extLst>
          </p:cNvPr>
          <p:cNvSpPr/>
          <p:nvPr/>
        </p:nvSpPr>
        <p:spPr>
          <a:xfrm>
            <a:off x="2079171" y="476772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6F454A-4A41-A32B-53D0-92D620C714E1}"/>
              </a:ext>
            </a:extLst>
          </p:cNvPr>
          <p:cNvSpPr/>
          <p:nvPr/>
        </p:nvSpPr>
        <p:spPr>
          <a:xfrm>
            <a:off x="2721428" y="399505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C1D7ED-9F13-92CB-3A3F-078098DD54CE}"/>
              </a:ext>
            </a:extLst>
          </p:cNvPr>
          <p:cNvSpPr/>
          <p:nvPr/>
        </p:nvSpPr>
        <p:spPr>
          <a:xfrm>
            <a:off x="2721428" y="476772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076E3D-C064-CB78-57EE-CAA1BB585D21}"/>
              </a:ext>
            </a:extLst>
          </p:cNvPr>
          <p:cNvSpPr/>
          <p:nvPr/>
        </p:nvSpPr>
        <p:spPr>
          <a:xfrm>
            <a:off x="3401786" y="399505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BD7C97-3505-A23A-DE4B-E908770F1CA1}"/>
              </a:ext>
            </a:extLst>
          </p:cNvPr>
          <p:cNvSpPr/>
          <p:nvPr/>
        </p:nvSpPr>
        <p:spPr>
          <a:xfrm>
            <a:off x="3401786" y="4767728"/>
            <a:ext cx="435428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B5A7A7-A10C-C55A-DE7F-63050D34132A}"/>
              </a:ext>
            </a:extLst>
          </p:cNvPr>
          <p:cNvCxnSpPr/>
          <p:nvPr/>
        </p:nvCxnSpPr>
        <p:spPr>
          <a:xfrm>
            <a:off x="4397828" y="4615543"/>
            <a:ext cx="38644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B0106C-0009-68E7-E295-0AEFC8BB39E0}"/>
              </a:ext>
            </a:extLst>
          </p:cNvPr>
          <p:cNvCxnSpPr>
            <a:cxnSpLocks/>
          </p:cNvCxnSpPr>
          <p:nvPr/>
        </p:nvCxnSpPr>
        <p:spPr>
          <a:xfrm>
            <a:off x="4397827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8598C5-3DAD-EC6F-BF2A-A7F00557FAC2}"/>
              </a:ext>
            </a:extLst>
          </p:cNvPr>
          <p:cNvCxnSpPr>
            <a:cxnSpLocks/>
          </p:cNvCxnSpPr>
          <p:nvPr/>
        </p:nvCxnSpPr>
        <p:spPr>
          <a:xfrm>
            <a:off x="4824789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E9D985-37AB-AFDC-2FE8-412C62E84A06}"/>
              </a:ext>
            </a:extLst>
          </p:cNvPr>
          <p:cNvCxnSpPr>
            <a:cxnSpLocks/>
          </p:cNvCxnSpPr>
          <p:nvPr/>
        </p:nvCxnSpPr>
        <p:spPr>
          <a:xfrm>
            <a:off x="5251751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1D70-40CF-86EF-4474-AE6F574ED6F0}"/>
              </a:ext>
            </a:extLst>
          </p:cNvPr>
          <p:cNvCxnSpPr>
            <a:cxnSpLocks/>
          </p:cNvCxnSpPr>
          <p:nvPr/>
        </p:nvCxnSpPr>
        <p:spPr>
          <a:xfrm>
            <a:off x="5678713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1E3359-D2A8-0B17-1A80-1B87065187B6}"/>
              </a:ext>
            </a:extLst>
          </p:cNvPr>
          <p:cNvCxnSpPr>
            <a:cxnSpLocks/>
          </p:cNvCxnSpPr>
          <p:nvPr/>
        </p:nvCxnSpPr>
        <p:spPr>
          <a:xfrm>
            <a:off x="6105675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D0E298-4838-6A60-9F74-A676DFD55918}"/>
              </a:ext>
            </a:extLst>
          </p:cNvPr>
          <p:cNvCxnSpPr>
            <a:cxnSpLocks/>
          </p:cNvCxnSpPr>
          <p:nvPr/>
        </p:nvCxnSpPr>
        <p:spPr>
          <a:xfrm>
            <a:off x="6532637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9BDE85-7E43-D639-28C4-63D70493AF82}"/>
              </a:ext>
            </a:extLst>
          </p:cNvPr>
          <p:cNvCxnSpPr>
            <a:cxnSpLocks/>
          </p:cNvCxnSpPr>
          <p:nvPr/>
        </p:nvCxnSpPr>
        <p:spPr>
          <a:xfrm>
            <a:off x="6959599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13E172-3973-E747-503A-8CF87E2F4A85}"/>
              </a:ext>
            </a:extLst>
          </p:cNvPr>
          <p:cNvCxnSpPr>
            <a:cxnSpLocks/>
          </p:cNvCxnSpPr>
          <p:nvPr/>
        </p:nvCxnSpPr>
        <p:spPr>
          <a:xfrm>
            <a:off x="7386561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0E2E79-D236-43FB-7076-7E38B893CAB8}"/>
              </a:ext>
            </a:extLst>
          </p:cNvPr>
          <p:cNvCxnSpPr>
            <a:cxnSpLocks/>
          </p:cNvCxnSpPr>
          <p:nvPr/>
        </p:nvCxnSpPr>
        <p:spPr>
          <a:xfrm>
            <a:off x="7813523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BEB097-D6ED-49AE-65D0-1A8AAD580C2F}"/>
              </a:ext>
            </a:extLst>
          </p:cNvPr>
          <p:cNvCxnSpPr>
            <a:cxnSpLocks/>
          </p:cNvCxnSpPr>
          <p:nvPr/>
        </p:nvCxnSpPr>
        <p:spPr>
          <a:xfrm>
            <a:off x="8240484" y="43542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DC18AA1-A3B1-9B2B-4082-F7BF11EAE320}"/>
              </a:ext>
            </a:extLst>
          </p:cNvPr>
          <p:cNvSpPr/>
          <p:nvPr/>
        </p:nvSpPr>
        <p:spPr>
          <a:xfrm>
            <a:off x="8871857" y="3766675"/>
            <a:ext cx="816427" cy="7078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Whole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18F4A0-3F10-A347-794F-ABA882FC3F61}"/>
              </a:ext>
            </a:extLst>
          </p:cNvPr>
          <p:cNvSpPr/>
          <p:nvPr/>
        </p:nvSpPr>
        <p:spPr>
          <a:xfrm>
            <a:off x="8463643" y="4898571"/>
            <a:ext cx="816427" cy="7078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Part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FE3CAE-B0D5-8153-143C-A496F0D2AE6D}"/>
              </a:ext>
            </a:extLst>
          </p:cNvPr>
          <p:cNvSpPr/>
          <p:nvPr/>
        </p:nvSpPr>
        <p:spPr>
          <a:xfrm>
            <a:off x="9280070" y="4898571"/>
            <a:ext cx="816427" cy="7078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Part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DACB39-2F20-8257-6C03-24B07F9A2BEF}"/>
              </a:ext>
            </a:extLst>
          </p:cNvPr>
          <p:cNvCxnSpPr>
            <a:stCxn id="30" idx="4"/>
            <a:endCxn id="32" idx="0"/>
          </p:cNvCxnSpPr>
          <p:nvPr/>
        </p:nvCxnSpPr>
        <p:spPr>
          <a:xfrm>
            <a:off x="9280071" y="4474561"/>
            <a:ext cx="408213" cy="424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EDF1AA-1452-F4F2-CC4E-7AEAC293B4BB}"/>
              </a:ext>
            </a:extLst>
          </p:cNvPr>
          <p:cNvCxnSpPr>
            <a:cxnSpLocks/>
            <a:stCxn id="30" idx="4"/>
            <a:endCxn id="31" idx="0"/>
          </p:cNvCxnSpPr>
          <p:nvPr/>
        </p:nvCxnSpPr>
        <p:spPr>
          <a:xfrm flipH="1">
            <a:off x="8871857" y="4474561"/>
            <a:ext cx="408214" cy="424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92186CF-F376-2558-EEB4-1BE056A1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61582"/>
              </p:ext>
            </p:extLst>
          </p:nvPr>
        </p:nvGraphicFramePr>
        <p:xfrm>
          <a:off x="7852226" y="5825498"/>
          <a:ext cx="2855688" cy="70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517">
                  <a:extLst>
                    <a:ext uri="{9D8B030D-6E8A-4147-A177-3AD203B41FA5}">
                      <a16:colId xmlns:a16="http://schemas.microsoft.com/office/drawing/2014/main" val="2204257019"/>
                    </a:ext>
                  </a:extLst>
                </a:gridCol>
                <a:gridCol w="1063171">
                  <a:extLst>
                    <a:ext uri="{9D8B030D-6E8A-4147-A177-3AD203B41FA5}">
                      <a16:colId xmlns:a16="http://schemas.microsoft.com/office/drawing/2014/main" val="3718602602"/>
                    </a:ext>
                  </a:extLst>
                </a:gridCol>
              </a:tblGrid>
              <a:tr h="35150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Whole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36857"/>
                  </a:ext>
                </a:extLst>
              </a:tr>
              <a:tr h="356384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567196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9D4EDE88-1A43-5969-30EF-C8C7349807AC}"/>
              </a:ext>
            </a:extLst>
          </p:cNvPr>
          <p:cNvSpPr/>
          <p:nvPr/>
        </p:nvSpPr>
        <p:spPr>
          <a:xfrm>
            <a:off x="6085113" y="5922046"/>
            <a:ext cx="540000" cy="54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0E77DE-5175-754B-376E-A753BACB2D2F}"/>
              </a:ext>
            </a:extLst>
          </p:cNvPr>
          <p:cNvSpPr/>
          <p:nvPr/>
        </p:nvSpPr>
        <p:spPr>
          <a:xfrm>
            <a:off x="5408713" y="5922046"/>
            <a:ext cx="540000" cy="54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10</a:t>
            </a:r>
            <a:endParaRPr lang="en-GB" sz="15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337185-D9B4-0CD1-BAF8-D2363A90245C}"/>
              </a:ext>
            </a:extLst>
          </p:cNvPr>
          <p:cNvSpPr/>
          <p:nvPr/>
        </p:nvSpPr>
        <p:spPr>
          <a:xfrm>
            <a:off x="4711751" y="5922046"/>
            <a:ext cx="540000" cy="5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51461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678519" y="1401723"/>
            <a:ext cx="143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Use &gt;, &lt; or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1147095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6          12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2071237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B943B7-32ED-6774-DE88-845F6E122030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F9432-D835-9F11-CED9-DC9EA53A82B9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12AF97-5234-B349-9BF5-7CF64D2423F2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C3317-D66D-C4E4-363E-E1234D0D6A16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29668-15FF-3687-A074-2CA8A3348C16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C16F89-53BD-6526-51AC-6E15520A29CA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A21B21-BC1B-96E5-D7EB-F41174AB0826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78D1A6-972A-6E0E-89A2-3749971F8C02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7CF58-5E4C-0FCD-D8E2-BCCE092F2D80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2FEEB5-22EE-619F-A3BE-7621A766BBC2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5DD7859-82B2-4638-E568-A694B77E5D1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33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387F4F-501A-5891-A1DB-A405E786D1F4}"/>
              </a:ext>
            </a:extLst>
          </p:cNvPr>
          <p:cNvCxnSpPr>
            <a:cxnSpLocks/>
          </p:cNvCxnSpPr>
          <p:nvPr/>
        </p:nvCxnSpPr>
        <p:spPr>
          <a:xfrm>
            <a:off x="3152691" y="288669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683269-9CBB-805B-7B93-521290401980}"/>
              </a:ext>
            </a:extLst>
          </p:cNvPr>
          <p:cNvCxnSpPr>
            <a:cxnSpLocks/>
          </p:cNvCxnSpPr>
          <p:nvPr/>
        </p:nvCxnSpPr>
        <p:spPr>
          <a:xfrm>
            <a:off x="3151243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AF7578-7C71-C6AC-3928-13DA5B00F927}"/>
              </a:ext>
            </a:extLst>
          </p:cNvPr>
          <p:cNvCxnSpPr>
            <a:cxnSpLocks/>
          </p:cNvCxnSpPr>
          <p:nvPr/>
        </p:nvCxnSpPr>
        <p:spPr>
          <a:xfrm>
            <a:off x="2153336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092817-CDA4-E639-E264-D1524D7A32C4}"/>
              </a:ext>
            </a:extLst>
          </p:cNvPr>
          <p:cNvSpPr txBox="1"/>
          <p:nvPr/>
        </p:nvSpPr>
        <p:spPr>
          <a:xfrm>
            <a:off x="905832" y="5536596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DC51EB-1796-AC2A-2C9D-A611782145EB}"/>
              </a:ext>
            </a:extLst>
          </p:cNvPr>
          <p:cNvSpPr/>
          <p:nvPr/>
        </p:nvSpPr>
        <p:spPr>
          <a:xfrm>
            <a:off x="2079571" y="555544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F47951-CE19-A943-9D8F-79E0B178063F}"/>
              </a:ext>
            </a:extLst>
          </p:cNvPr>
          <p:cNvCxnSpPr>
            <a:cxnSpLocks/>
          </p:cNvCxnSpPr>
          <p:nvPr/>
        </p:nvCxnSpPr>
        <p:spPr>
          <a:xfrm>
            <a:off x="3151243" y="289695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DF01166-5796-97A5-4CA8-313F5CB84E63}"/>
              </a:ext>
            </a:extLst>
          </p:cNvPr>
          <p:cNvCxnSpPr>
            <a:cxnSpLocks/>
          </p:cNvCxnSpPr>
          <p:nvPr/>
        </p:nvCxnSpPr>
        <p:spPr>
          <a:xfrm>
            <a:off x="5147057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7A8AAAB-2EE7-361E-3496-B4299B1202B6}"/>
              </a:ext>
            </a:extLst>
          </p:cNvPr>
          <p:cNvSpPr txBox="1"/>
          <p:nvPr/>
        </p:nvSpPr>
        <p:spPr>
          <a:xfrm>
            <a:off x="4012572" y="459278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12          24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D12852-8CD9-4471-1BB6-0B7D421A72D9}"/>
              </a:ext>
            </a:extLst>
          </p:cNvPr>
          <p:cNvSpPr/>
          <p:nvPr/>
        </p:nvSpPr>
        <p:spPr>
          <a:xfrm>
            <a:off x="5057411" y="459396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F65591-BD35-5F80-6E4C-24BA0987817C}"/>
              </a:ext>
            </a:extLst>
          </p:cNvPr>
          <p:cNvCxnSpPr>
            <a:cxnSpLocks/>
          </p:cNvCxnSpPr>
          <p:nvPr/>
        </p:nvCxnSpPr>
        <p:spPr>
          <a:xfrm>
            <a:off x="5147057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21D32F-2EA1-C01F-9D63-7095635F5ACA}"/>
              </a:ext>
            </a:extLst>
          </p:cNvPr>
          <p:cNvCxnSpPr>
            <a:cxnSpLocks/>
          </p:cNvCxnSpPr>
          <p:nvPr/>
        </p:nvCxnSpPr>
        <p:spPr>
          <a:xfrm>
            <a:off x="8129958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87F1AE-6612-8165-B30D-3A37D59FCE4D}"/>
              </a:ext>
            </a:extLst>
          </p:cNvPr>
          <p:cNvSpPr txBox="1"/>
          <p:nvPr/>
        </p:nvSpPr>
        <p:spPr>
          <a:xfrm>
            <a:off x="3981075" y="55282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42          24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B045B-E423-3C90-EA61-99F5E3EB931F}"/>
              </a:ext>
            </a:extLst>
          </p:cNvPr>
          <p:cNvSpPr/>
          <p:nvPr/>
        </p:nvSpPr>
        <p:spPr>
          <a:xfrm>
            <a:off x="5025914" y="55294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B0BDC33-5715-C920-3A45-D7B43E7A07D5}"/>
              </a:ext>
            </a:extLst>
          </p:cNvPr>
          <p:cNvCxnSpPr>
            <a:cxnSpLocks/>
          </p:cNvCxnSpPr>
          <p:nvPr/>
        </p:nvCxnSpPr>
        <p:spPr>
          <a:xfrm>
            <a:off x="11031718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347346-8017-084C-7252-15B53896CABD}"/>
              </a:ext>
            </a:extLst>
          </p:cNvPr>
          <p:cNvCxnSpPr>
            <a:cxnSpLocks/>
          </p:cNvCxnSpPr>
          <p:nvPr/>
        </p:nvCxnSpPr>
        <p:spPr>
          <a:xfrm>
            <a:off x="2163486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20A6CF0-E84C-48A5-87F6-0A083AD29832}"/>
              </a:ext>
            </a:extLst>
          </p:cNvPr>
          <p:cNvSpPr txBox="1"/>
          <p:nvPr/>
        </p:nvSpPr>
        <p:spPr>
          <a:xfrm>
            <a:off x="7035451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60          6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ECAC5D5-BBC6-9984-CED2-A6886B8CAFFB}"/>
              </a:ext>
            </a:extLst>
          </p:cNvPr>
          <p:cNvSpPr/>
          <p:nvPr/>
        </p:nvSpPr>
        <p:spPr>
          <a:xfrm>
            <a:off x="8187710" y="45786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BB1837-7927-1996-A25E-F60C8ADD05AC}"/>
              </a:ext>
            </a:extLst>
          </p:cNvPr>
          <p:cNvCxnSpPr>
            <a:cxnSpLocks/>
          </p:cNvCxnSpPr>
          <p:nvPr/>
        </p:nvCxnSpPr>
        <p:spPr>
          <a:xfrm>
            <a:off x="2169462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5BB5C3-21A9-D4B9-FFFB-CF0F6CBA0AF7}"/>
              </a:ext>
            </a:extLst>
          </p:cNvPr>
          <p:cNvCxnSpPr>
            <a:cxnSpLocks/>
          </p:cNvCxnSpPr>
          <p:nvPr/>
        </p:nvCxnSpPr>
        <p:spPr>
          <a:xfrm>
            <a:off x="11021860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EA4720B-7F3D-E927-C793-767BFABCDA04}"/>
              </a:ext>
            </a:extLst>
          </p:cNvPr>
          <p:cNvSpPr txBox="1"/>
          <p:nvPr/>
        </p:nvSpPr>
        <p:spPr>
          <a:xfrm>
            <a:off x="7257670" y="55282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6          60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862F3BA-6388-CD11-9B1B-31AAE4AF5AF4}"/>
              </a:ext>
            </a:extLst>
          </p:cNvPr>
          <p:cNvSpPr/>
          <p:nvPr/>
        </p:nvSpPr>
        <p:spPr>
          <a:xfrm>
            <a:off x="8187710" y="553678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382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46" grpId="0"/>
      <p:bldP spid="47" grpId="0" animBg="1"/>
      <p:bldP spid="50" grpId="0"/>
      <p:bldP spid="51" grpId="0" animBg="1"/>
      <p:bldP spid="56" grpId="0"/>
      <p:bldP spid="57" grpId="0" animBg="1"/>
      <p:bldP spid="61" grpId="0"/>
      <p:bldP spid="62" grpId="0" animBg="1"/>
      <p:bldP spid="69" grpId="0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6             12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318893" y="2034809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12             6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456745" y="2978046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12             24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159158" y="3924495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12            18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159157" y="4850296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12             30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30             60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4794447" y="2033089"/>
            <a:ext cx="46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30             12 + 6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3167763" y="2969214"/>
            <a:ext cx="638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 + 6             30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3245180" y="3919563"/>
            <a:ext cx="570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 + 6 + 6            18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4921581" y="4882007"/>
            <a:ext cx="525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60             30            18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</p:spTree>
    <p:extLst>
      <p:ext uri="{BB962C8B-B14F-4D97-AF65-F5344CB8AC3E}">
        <p14:creationId xmlns:p14="http://schemas.microsoft.com/office/powerpoint/2010/main" val="9995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74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1426166"/>
          <a:ext cx="1189736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7484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60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458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95008" y="783771"/>
            <a:ext cx="3699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DDA11-6CA3-8AEC-E032-8AE40F1DE0B0}"/>
              </a:ext>
            </a:extLst>
          </p:cNvPr>
          <p:cNvSpPr txBox="1"/>
          <p:nvPr/>
        </p:nvSpPr>
        <p:spPr>
          <a:xfrm>
            <a:off x="556518" y="4568158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72FB8F-D369-33CC-FE7F-83E6C59C91E3}"/>
              </a:ext>
            </a:extLst>
          </p:cNvPr>
          <p:cNvSpPr/>
          <p:nvPr/>
        </p:nvSpPr>
        <p:spPr>
          <a:xfrm>
            <a:off x="2023100" y="4561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12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8B6FB-42A1-BF6D-9055-0F8B45114EB9}"/>
              </a:ext>
            </a:extLst>
          </p:cNvPr>
          <p:cNvSpPr txBox="1"/>
          <p:nvPr/>
        </p:nvSpPr>
        <p:spPr>
          <a:xfrm>
            <a:off x="3594918" y="4561045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33FFAA-195A-7138-7FFC-ED0682DB6458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1457505" y="491498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B26411-5505-2521-6281-D2EBCEECDC4C}"/>
              </a:ext>
            </a:extLst>
          </p:cNvPr>
          <p:cNvCxnSpPr>
            <a:cxnSpLocks/>
          </p:cNvCxnSpPr>
          <p:nvPr/>
        </p:nvCxnSpPr>
        <p:spPr>
          <a:xfrm>
            <a:off x="2798141" y="492210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52574-8258-8ADF-C899-13C11CC81675}"/>
              </a:ext>
            </a:extLst>
          </p:cNvPr>
          <p:cNvSpPr txBox="1"/>
          <p:nvPr/>
        </p:nvSpPr>
        <p:spPr>
          <a:xfrm>
            <a:off x="396289" y="413785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87CBBF-5472-BB15-7A3C-313EF1A1CACD}"/>
              </a:ext>
            </a:extLst>
          </p:cNvPr>
          <p:cNvSpPr txBox="1"/>
          <p:nvPr/>
        </p:nvSpPr>
        <p:spPr>
          <a:xfrm>
            <a:off x="3059591" y="416025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D61B0-DA56-CFEB-A564-2359EB77A0A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6D9BE4-4B9A-4A7B-B616-F0AA414249F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1FE787-AE00-A056-F95D-F3F6482AAB71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21AE07D-C5DB-AE0B-B9C4-9F6B2A2CFF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62635B3-772B-B10E-C62A-8FBAF927233A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90BDD2-C3FA-9293-41E7-88801CB045AE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B93CBF-68DD-A19B-C093-E08FC1185FAA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C77F30E-D003-FA70-CCA2-06DD7AA1F828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7300C-F458-1F7E-5317-C3BAEF449DFB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6EDD9BA-3B56-CB1D-6E3F-68CA205ABC24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36303F1-30A8-B975-DC7B-0526E83FE5C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3FB0E15-A904-30B2-65E9-EA1B383EB3C8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F5741D-C411-CE47-838A-0F5550E50AFD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62423F-C51E-CB60-4A09-8199D6DF5DDF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AD43DA-DE46-C7E8-4653-C3A1B6E6D429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5D199B-679A-ADB9-5953-A08646CC0255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48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C310DAF-1B5A-C7A2-AACF-045471571E26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C7595A-0423-F7DE-6067-3388F31AA52E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A464AC-DC70-9B78-3FC1-088A7AFA35F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C93452-B2E5-05C9-BC96-5AA5557D523D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49C902E-844A-AE9D-7AA9-9CBBA738F85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C127E8-CB81-4AC6-0726-357FE5D87E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36150C0-3355-4112-836E-D6F7DFA5924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E888EAB-0665-9F89-8A43-E98E473952EA}"/>
              </a:ext>
            </a:extLst>
          </p:cNvPr>
          <p:cNvCxnSpPr/>
          <p:nvPr/>
        </p:nvCxnSpPr>
        <p:spPr>
          <a:xfrm>
            <a:off x="3154657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7BBA41D-290E-DC12-49B4-267F54804E15}"/>
              </a:ext>
            </a:extLst>
          </p:cNvPr>
          <p:cNvCxnSpPr/>
          <p:nvPr/>
        </p:nvCxnSpPr>
        <p:spPr>
          <a:xfrm>
            <a:off x="4149150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A1F36AB-DFE6-678F-5CFC-B0D34656C89D}"/>
              </a:ext>
            </a:extLst>
          </p:cNvPr>
          <p:cNvSpPr txBox="1"/>
          <p:nvPr/>
        </p:nvSpPr>
        <p:spPr>
          <a:xfrm>
            <a:off x="523015" y="5890990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CAFE74E-F57F-4403-8805-25943B0223CC}"/>
              </a:ext>
            </a:extLst>
          </p:cNvPr>
          <p:cNvSpPr/>
          <p:nvPr/>
        </p:nvSpPr>
        <p:spPr>
          <a:xfrm>
            <a:off x="1989597" y="58838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18</a:t>
            </a:r>
            <a:endParaRPr lang="en-GB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D3C32AE-02EF-2B29-FFCA-BAC3B8B23C09}"/>
              </a:ext>
            </a:extLst>
          </p:cNvPr>
          <p:cNvSpPr txBox="1"/>
          <p:nvPr/>
        </p:nvSpPr>
        <p:spPr>
          <a:xfrm>
            <a:off x="3561415" y="5883877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28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D9FE37-DEF7-2A86-84C4-37051D64576A}"/>
              </a:ext>
            </a:extLst>
          </p:cNvPr>
          <p:cNvCxnSpPr>
            <a:stCxn id="186" idx="2"/>
          </p:cNvCxnSpPr>
          <p:nvPr/>
        </p:nvCxnSpPr>
        <p:spPr>
          <a:xfrm flipH="1" flipV="1">
            <a:off x="1424002" y="623782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45D42BA-EF6F-B299-A1FB-7A1C15189569}"/>
              </a:ext>
            </a:extLst>
          </p:cNvPr>
          <p:cNvCxnSpPr>
            <a:cxnSpLocks/>
          </p:cNvCxnSpPr>
          <p:nvPr/>
        </p:nvCxnSpPr>
        <p:spPr>
          <a:xfrm>
            <a:off x="2764638" y="624493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730486D-8423-3A78-4455-38A5FF5DA48B}"/>
              </a:ext>
            </a:extLst>
          </p:cNvPr>
          <p:cNvSpPr txBox="1"/>
          <p:nvPr/>
        </p:nvSpPr>
        <p:spPr>
          <a:xfrm>
            <a:off x="362786" y="546068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13C5494-FC2A-C40D-F04A-F0096ED582FB}"/>
              </a:ext>
            </a:extLst>
          </p:cNvPr>
          <p:cNvSpPr txBox="1"/>
          <p:nvPr/>
        </p:nvSpPr>
        <p:spPr>
          <a:xfrm>
            <a:off x="3026088" y="548308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8CE291E-F9BA-2959-D2EC-0BC31B643ED2}"/>
              </a:ext>
            </a:extLst>
          </p:cNvPr>
          <p:cNvCxnSpPr/>
          <p:nvPr/>
        </p:nvCxnSpPr>
        <p:spPr>
          <a:xfrm>
            <a:off x="101365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1536A951-7F35-0211-190E-610090FFFCC9}"/>
              </a:ext>
            </a:extLst>
          </p:cNvPr>
          <p:cNvSpPr txBox="1"/>
          <p:nvPr/>
        </p:nvSpPr>
        <p:spPr>
          <a:xfrm>
            <a:off x="6365421" y="4578729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44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7F58F40-AC56-42E1-03D0-7D73F4087BAB}"/>
              </a:ext>
            </a:extLst>
          </p:cNvPr>
          <p:cNvSpPr/>
          <p:nvPr/>
        </p:nvSpPr>
        <p:spPr>
          <a:xfrm>
            <a:off x="7832003" y="457161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54</a:t>
            </a:r>
            <a:endParaRPr lang="en-GB" sz="2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3B81F29-685D-CE54-B5A0-F140770E7EF7}"/>
              </a:ext>
            </a:extLst>
          </p:cNvPr>
          <p:cNvSpPr txBox="1"/>
          <p:nvPr/>
        </p:nvSpPr>
        <p:spPr>
          <a:xfrm>
            <a:off x="9403821" y="4571616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64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51F421A-AE58-45BC-D4A7-D8D8478CC252}"/>
              </a:ext>
            </a:extLst>
          </p:cNvPr>
          <p:cNvCxnSpPr>
            <a:stCxn id="194" idx="2"/>
          </p:cNvCxnSpPr>
          <p:nvPr/>
        </p:nvCxnSpPr>
        <p:spPr>
          <a:xfrm flipH="1" flipV="1">
            <a:off x="7266408" y="492555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B91027A-DB1C-F897-C62A-F6948AE9919A}"/>
              </a:ext>
            </a:extLst>
          </p:cNvPr>
          <p:cNvCxnSpPr>
            <a:cxnSpLocks/>
          </p:cNvCxnSpPr>
          <p:nvPr/>
        </p:nvCxnSpPr>
        <p:spPr>
          <a:xfrm>
            <a:off x="8607044" y="493267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CAB9512C-0973-2634-6F43-8D7762B94318}"/>
              </a:ext>
            </a:extLst>
          </p:cNvPr>
          <p:cNvSpPr txBox="1"/>
          <p:nvPr/>
        </p:nvSpPr>
        <p:spPr>
          <a:xfrm>
            <a:off x="6205192" y="4148423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902A13B-C64D-D18C-79D5-6F2CE472D77E}"/>
              </a:ext>
            </a:extLst>
          </p:cNvPr>
          <p:cNvSpPr txBox="1"/>
          <p:nvPr/>
        </p:nvSpPr>
        <p:spPr>
          <a:xfrm>
            <a:off x="8868494" y="4170827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79803-10F8-C7E7-3A43-CA1EB734155E}"/>
              </a:ext>
            </a:extLst>
          </p:cNvPr>
          <p:cNvCxnSpPr/>
          <p:nvPr/>
        </p:nvCxnSpPr>
        <p:spPr>
          <a:xfrm>
            <a:off x="66313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918A175-7588-BE80-3B4F-A27697AB9F58}"/>
              </a:ext>
            </a:extLst>
          </p:cNvPr>
          <p:cNvSpPr txBox="1"/>
          <p:nvPr/>
        </p:nvSpPr>
        <p:spPr>
          <a:xfrm>
            <a:off x="6375380" y="5963621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35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F10710F-A9AE-9DE7-AD4F-D94A3C419B3A}"/>
              </a:ext>
            </a:extLst>
          </p:cNvPr>
          <p:cNvSpPr/>
          <p:nvPr/>
        </p:nvSpPr>
        <p:spPr>
          <a:xfrm>
            <a:off x="7841962" y="59565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35</a:t>
            </a:r>
            <a:endParaRPr lang="en-GB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6D03DE4-1B68-CF18-CB92-260E41B8D183}"/>
              </a:ext>
            </a:extLst>
          </p:cNvPr>
          <p:cNvSpPr txBox="1"/>
          <p:nvPr/>
        </p:nvSpPr>
        <p:spPr>
          <a:xfrm>
            <a:off x="9413780" y="5956508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45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F8099B0-6B71-0670-645C-B3E41E674DE0}"/>
              </a:ext>
            </a:extLst>
          </p:cNvPr>
          <p:cNvCxnSpPr>
            <a:stCxn id="202" idx="2"/>
          </p:cNvCxnSpPr>
          <p:nvPr/>
        </p:nvCxnSpPr>
        <p:spPr>
          <a:xfrm flipH="1" flipV="1">
            <a:off x="7276367" y="63104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8A10C80-7A48-257F-DE7B-28C9440EEA28}"/>
              </a:ext>
            </a:extLst>
          </p:cNvPr>
          <p:cNvCxnSpPr>
            <a:cxnSpLocks/>
          </p:cNvCxnSpPr>
          <p:nvPr/>
        </p:nvCxnSpPr>
        <p:spPr>
          <a:xfrm>
            <a:off x="8617003" y="63175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DC66D465-67C2-1371-3DB3-DE44613333B6}"/>
              </a:ext>
            </a:extLst>
          </p:cNvPr>
          <p:cNvSpPr txBox="1"/>
          <p:nvPr/>
        </p:nvSpPr>
        <p:spPr>
          <a:xfrm>
            <a:off x="6215151" y="553331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551659D-B9B1-4C34-1820-EFB45615ABE4}"/>
              </a:ext>
            </a:extLst>
          </p:cNvPr>
          <p:cNvSpPr txBox="1"/>
          <p:nvPr/>
        </p:nvSpPr>
        <p:spPr>
          <a:xfrm>
            <a:off x="8878453" y="555571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</p:spTree>
    <p:extLst>
      <p:ext uri="{BB962C8B-B14F-4D97-AF65-F5344CB8AC3E}">
        <p14:creationId xmlns:p14="http://schemas.microsoft.com/office/powerpoint/2010/main" val="40666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  <p:bldP spid="32" grpId="0"/>
      <p:bldP spid="33" grpId="0"/>
      <p:bldP spid="185" grpId="0"/>
      <p:bldP spid="186" grpId="0" animBg="1"/>
      <p:bldP spid="187" grpId="0"/>
      <p:bldP spid="190" grpId="0"/>
      <p:bldP spid="191" grpId="0"/>
      <p:bldP spid="193" grpId="0"/>
      <p:bldP spid="194" grpId="0" animBg="1"/>
      <p:bldP spid="195" grpId="0"/>
      <p:bldP spid="198" grpId="0"/>
      <p:bldP spid="199" grpId="0"/>
      <p:bldP spid="201" grpId="0"/>
      <p:bldP spid="202" grpId="0" animBg="1"/>
      <p:bldP spid="203" grpId="0"/>
      <p:bldP spid="206" grpId="0"/>
      <p:bldP spid="2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12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18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507784F-FDC2-A0E2-C3BA-ADEDA0F156C7}"/>
              </a:ext>
            </a:extLst>
          </p:cNvPr>
          <p:cNvSpPr txBox="1"/>
          <p:nvPr/>
        </p:nvSpPr>
        <p:spPr>
          <a:xfrm>
            <a:off x="494260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3157562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494260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3157562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36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FBC398E-E18F-4659-3FC2-71B72FB93524}"/>
              </a:ext>
            </a:extLst>
          </p:cNvPr>
          <p:cNvSpPr txBox="1"/>
          <p:nvPr/>
        </p:nvSpPr>
        <p:spPr>
          <a:xfrm>
            <a:off x="4706205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7C25E4-DB07-8307-CF5B-B76ED422E265}"/>
              </a:ext>
            </a:extLst>
          </p:cNvPr>
          <p:cNvSpPr txBox="1"/>
          <p:nvPr/>
        </p:nvSpPr>
        <p:spPr>
          <a:xfrm>
            <a:off x="7369507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A4A6AC-CC0D-14D9-1A48-43B0D08A2DE6}"/>
              </a:ext>
            </a:extLst>
          </p:cNvPr>
          <p:cNvSpPr txBox="1"/>
          <p:nvPr/>
        </p:nvSpPr>
        <p:spPr>
          <a:xfrm>
            <a:off x="4706205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5B191-498A-7037-2934-9A4D83A74592}"/>
              </a:ext>
            </a:extLst>
          </p:cNvPr>
          <p:cNvSpPr txBox="1"/>
          <p:nvPr/>
        </p:nvSpPr>
        <p:spPr>
          <a:xfrm>
            <a:off x="7369507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48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001A900-491F-1AFA-9722-964411DF915D}"/>
              </a:ext>
            </a:extLst>
          </p:cNvPr>
          <p:cNvSpPr txBox="1"/>
          <p:nvPr/>
        </p:nvSpPr>
        <p:spPr>
          <a:xfrm>
            <a:off x="4706205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C94727-5BEB-2E7F-0BF4-D08EE238C02E}"/>
              </a:ext>
            </a:extLst>
          </p:cNvPr>
          <p:cNvSpPr txBox="1"/>
          <p:nvPr/>
        </p:nvSpPr>
        <p:spPr>
          <a:xfrm>
            <a:off x="7369507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60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ADDA-FAEB-25FA-8418-10250AA7D29F}"/>
              </a:ext>
            </a:extLst>
          </p:cNvPr>
          <p:cNvSpPr txBox="1"/>
          <p:nvPr/>
        </p:nvSpPr>
        <p:spPr>
          <a:xfrm>
            <a:off x="4706205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59E659-BD68-B260-2B50-9F75D5DBB5AF}"/>
              </a:ext>
            </a:extLst>
          </p:cNvPr>
          <p:cNvSpPr txBox="1"/>
          <p:nvPr/>
        </p:nvSpPr>
        <p:spPr>
          <a:xfrm>
            <a:off x="7369507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3" grpId="0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36" grpId="0" animBg="1"/>
      <p:bldP spid="39" grpId="0"/>
      <p:bldP spid="40" grpId="0"/>
      <p:bldP spid="41" grpId="0" animBg="1"/>
      <p:bldP spid="44" grpId="0"/>
      <p:bldP spid="64" grpId="0"/>
      <p:bldP spid="65" grpId="0" animBg="1"/>
      <p:bldP spid="68" grpId="0"/>
      <p:bldP spid="69" grpId="0"/>
      <p:bldP spid="106" grpId="0" animBg="1"/>
      <p:bldP spid="117" grpId="0"/>
      <p:bldP spid="1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18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4621174" y="219211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1813549" y="359064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4545624" y="356827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BF62B2-A141-1C69-9521-047E0AB0F1FD}"/>
              </a:ext>
            </a:extLst>
          </p:cNvPr>
          <p:cNvSpPr txBox="1"/>
          <p:nvPr/>
        </p:nvSpPr>
        <p:spPr>
          <a:xfrm>
            <a:off x="1831605" y="221310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Multiples of 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1767-73DA-4F32-F4CA-B2EF4CC7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C13681-5FCB-B16D-75D7-4A1828C28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159458"/>
              </p:ext>
            </p:extLst>
          </p:nvPr>
        </p:nvGraphicFramePr>
        <p:xfrm>
          <a:off x="0" y="-21772"/>
          <a:ext cx="12192000" cy="352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DF5751-1C10-8E8F-FF4F-DF02DC67C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884688"/>
              </p:ext>
            </p:extLst>
          </p:nvPr>
        </p:nvGraphicFramePr>
        <p:xfrm>
          <a:off x="0" y="1600201"/>
          <a:ext cx="12192000" cy="538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39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9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32308" y="287769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55927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7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7371F6-E835-F87E-D1E5-2A3719D99F68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1463" y="3167984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453084" y="3167983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235" y="3106226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417104" y="3106226"/>
            <a:ext cx="1284173" cy="128417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C0323C-5CC1-6311-0A45-22A97C5ED584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A5478F-CC56-CA91-CF35-2E674C4286D0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6562C9-8F9D-22F6-2245-AA232F8B2A18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5EC5F3-CF13-36D9-F8AD-D6CD50DF4196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B13501-EC33-AF18-05DF-3FA4E237A099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8FDFF1-5D73-7077-EDE0-3D0E67A41660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5A8912-0481-DE42-5EB0-A65A3984FECC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690DB-B86A-E6E0-3671-92B82F256794}"/>
              </a:ext>
            </a:extLst>
          </p:cNvPr>
          <p:cNvSpPr txBox="1"/>
          <p:nvPr/>
        </p:nvSpPr>
        <p:spPr>
          <a:xfrm>
            <a:off x="1846558" y="3748313"/>
            <a:ext cx="62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B5329C-FAA4-EF7B-41C5-C5DFBB2E906E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C61251-DA8E-52E9-DD6E-8274C955A761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88D242-B5F1-5136-DCDA-D0D33958D2FA}"/>
              </a:ext>
            </a:extLst>
          </p:cNvPr>
          <p:cNvSpPr txBox="1"/>
          <p:nvPr/>
        </p:nvSpPr>
        <p:spPr>
          <a:xfrm>
            <a:off x="479196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1F63-E675-4229-2006-D29A58DE4C95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610023-0CD4-A3DF-7A3A-0B172DF9C0F9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5A0176-2C96-9105-274E-1D6A5BFB922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6A04F7-5028-2655-7490-234605365F39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B0FFE-5CC1-8095-F657-13B316469603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7EF7AF-6FA2-3A94-51A4-EB443530785A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C6C487-2E52-4609-761C-335679A1FCC5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12C8F8-0412-0A83-F881-62BB2A44805C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3828AF-FAA6-C1B6-4257-1A8BB07C07D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6797ED-BC92-6075-B4FF-34C27743A2C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EE0AC9-41B8-5B60-8E68-DEDD3234D720}"/>
              </a:ext>
            </a:extLst>
          </p:cNvPr>
          <p:cNvSpPr txBox="1"/>
          <p:nvPr/>
        </p:nvSpPr>
        <p:spPr>
          <a:xfrm>
            <a:off x="10704696" y="3718436"/>
            <a:ext cx="77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0039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7" y="3718436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9462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7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7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74430"/>
              </p:ext>
            </p:extLst>
          </p:nvPr>
        </p:nvGraphicFramePr>
        <p:xfrm>
          <a:off x="192314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33744"/>
              </p:ext>
            </p:extLst>
          </p:nvPr>
        </p:nvGraphicFramePr>
        <p:xfrm>
          <a:off x="166913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70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16372"/>
              </p:ext>
            </p:extLst>
          </p:nvPr>
        </p:nvGraphicFramePr>
        <p:xfrm>
          <a:off x="4383315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87493"/>
              </p:ext>
            </p:extLst>
          </p:nvPr>
        </p:nvGraphicFramePr>
        <p:xfrm>
          <a:off x="4357914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6266"/>
              </p:ext>
            </p:extLst>
          </p:nvPr>
        </p:nvGraphicFramePr>
        <p:xfrm>
          <a:off x="8443686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16176"/>
              </p:ext>
            </p:extLst>
          </p:nvPr>
        </p:nvGraphicFramePr>
        <p:xfrm>
          <a:off x="8418285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15685" y="5556669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7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97217" y="4936353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77584" y="436144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24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88471" y="377800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76480" y="319247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68378" y="2641979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03387" y="2039430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15685" y="146555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00209" y="886382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28016" y="329775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4A84CC-8818-9C76-78FA-4585B33450F1}"/>
              </a:ext>
            </a:extLst>
          </p:cNvPr>
          <p:cNvCxnSpPr>
            <a:cxnSpLocks/>
          </p:cNvCxnSpPr>
          <p:nvPr/>
        </p:nvCxnSpPr>
        <p:spPr>
          <a:xfrm flipH="1">
            <a:off x="1426134" y="631918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13EA23-5B7D-EA12-677E-9AA5E3BDD43C}"/>
              </a:ext>
            </a:extLst>
          </p:cNvPr>
          <p:cNvCxnSpPr>
            <a:cxnSpLocks/>
          </p:cNvCxnSpPr>
          <p:nvPr/>
        </p:nvCxnSpPr>
        <p:spPr>
          <a:xfrm flipH="1">
            <a:off x="1367862" y="569166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F882EA-9B37-0D89-6B19-6A0D6B531285}"/>
              </a:ext>
            </a:extLst>
          </p:cNvPr>
          <p:cNvCxnSpPr>
            <a:cxnSpLocks/>
          </p:cNvCxnSpPr>
          <p:nvPr/>
        </p:nvCxnSpPr>
        <p:spPr>
          <a:xfrm flipH="1">
            <a:off x="1375146" y="516082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03C5BA-11E9-2FC5-153F-E3A981BDAD99}"/>
              </a:ext>
            </a:extLst>
          </p:cNvPr>
          <p:cNvCxnSpPr>
            <a:cxnSpLocks/>
          </p:cNvCxnSpPr>
          <p:nvPr/>
        </p:nvCxnSpPr>
        <p:spPr>
          <a:xfrm flipH="1">
            <a:off x="1382430" y="4581648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3169DE-FF80-D00B-7062-F4172DAB4CED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F534F6-B216-619E-4B74-6FA720FA0F7D}"/>
              </a:ext>
            </a:extLst>
          </p:cNvPr>
          <p:cNvCxnSpPr>
            <a:cxnSpLocks/>
          </p:cNvCxnSpPr>
          <p:nvPr/>
        </p:nvCxnSpPr>
        <p:spPr>
          <a:xfrm flipH="1">
            <a:off x="1389714" y="34232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9261D8-A647-C9CF-D2FA-EE5112F438D6}"/>
              </a:ext>
            </a:extLst>
          </p:cNvPr>
          <p:cNvCxnSpPr>
            <a:cxnSpLocks/>
          </p:cNvCxnSpPr>
          <p:nvPr/>
        </p:nvCxnSpPr>
        <p:spPr>
          <a:xfrm flipH="1">
            <a:off x="1396998" y="284411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7B8663-D0DF-C46D-3009-878851E0F968}"/>
              </a:ext>
            </a:extLst>
          </p:cNvPr>
          <p:cNvCxnSpPr>
            <a:cxnSpLocks/>
          </p:cNvCxnSpPr>
          <p:nvPr/>
        </p:nvCxnSpPr>
        <p:spPr>
          <a:xfrm flipH="1">
            <a:off x="1404282" y="226494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A310AD-9F6F-7889-DE3B-173F4C5347E9}"/>
              </a:ext>
            </a:extLst>
          </p:cNvPr>
          <p:cNvCxnSpPr>
            <a:cxnSpLocks/>
          </p:cNvCxnSpPr>
          <p:nvPr/>
        </p:nvCxnSpPr>
        <p:spPr>
          <a:xfrm flipH="1">
            <a:off x="1433418" y="168576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2F7F68-753F-7B09-0E6C-4F6D54D51A2F}"/>
              </a:ext>
            </a:extLst>
          </p:cNvPr>
          <p:cNvCxnSpPr>
            <a:cxnSpLocks/>
          </p:cNvCxnSpPr>
          <p:nvPr/>
        </p:nvCxnSpPr>
        <p:spPr>
          <a:xfrm flipH="1">
            <a:off x="1411566" y="112000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890A63-1960-D177-F863-5D397C4DBC0F}"/>
              </a:ext>
            </a:extLst>
          </p:cNvPr>
          <p:cNvCxnSpPr>
            <a:cxnSpLocks/>
          </p:cNvCxnSpPr>
          <p:nvPr/>
        </p:nvCxnSpPr>
        <p:spPr>
          <a:xfrm flipH="1">
            <a:off x="1418850" y="52740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/>
              <a:t>Snip into books.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31811" y="281608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4549636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523808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6364" y="2993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678519" y="1401723"/>
            <a:ext cx="143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Use &gt;, &lt; or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1147095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7          14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2071237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B943B7-32ED-6774-DE88-845F6E122030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F9432-D835-9F11-CED9-DC9EA53A82B9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12AF97-5234-B349-9BF5-7CF64D2423F2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C3317-D66D-C4E4-363E-E1234D0D6A16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29668-15FF-3687-A074-2CA8A3348C16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C16F89-53BD-6526-51AC-6E15520A29CA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A21B21-BC1B-96E5-D7EB-F41174AB0826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78D1A6-972A-6E0E-89A2-3749971F8C02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7CF58-5E4C-0FCD-D8E2-BCCE092F2D80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2FEEB5-22EE-619F-A3BE-7621A766BBC2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5DD7859-82B2-4638-E568-A694B77E5D1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0168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7E37A-7A4F-7867-5FC1-B1274F8B5F4A}"/>
              </a:ext>
            </a:extLst>
          </p:cNvPr>
          <p:cNvCxnSpPr>
            <a:cxnSpLocks/>
          </p:cNvCxnSpPr>
          <p:nvPr/>
        </p:nvCxnSpPr>
        <p:spPr>
          <a:xfrm>
            <a:off x="3151243" y="292240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C9A17-FBF1-93C2-D529-C59A1AA73B0B}"/>
              </a:ext>
            </a:extLst>
          </p:cNvPr>
          <p:cNvCxnSpPr>
            <a:cxnSpLocks/>
          </p:cNvCxnSpPr>
          <p:nvPr/>
        </p:nvCxnSpPr>
        <p:spPr>
          <a:xfrm>
            <a:off x="2158923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7E322-F2CC-148A-50EE-A5C71A977B4E}"/>
              </a:ext>
            </a:extLst>
          </p:cNvPr>
          <p:cNvCxnSpPr>
            <a:cxnSpLocks/>
          </p:cNvCxnSpPr>
          <p:nvPr/>
        </p:nvCxnSpPr>
        <p:spPr>
          <a:xfrm>
            <a:off x="4149150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280980-03E0-3123-44F3-6AB0FC50B542}"/>
              </a:ext>
            </a:extLst>
          </p:cNvPr>
          <p:cNvSpPr txBox="1"/>
          <p:nvPr/>
        </p:nvSpPr>
        <p:spPr>
          <a:xfrm>
            <a:off x="1147095" y="5599850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7          21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137040-142B-4231-3282-BB7B09F78C0D}"/>
              </a:ext>
            </a:extLst>
          </p:cNvPr>
          <p:cNvSpPr/>
          <p:nvPr/>
        </p:nvSpPr>
        <p:spPr>
          <a:xfrm>
            <a:off x="2071237" y="561158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340DA4-18D9-FA7F-9F6F-823823FE7223}"/>
              </a:ext>
            </a:extLst>
          </p:cNvPr>
          <p:cNvCxnSpPr>
            <a:cxnSpLocks/>
          </p:cNvCxnSpPr>
          <p:nvPr/>
        </p:nvCxnSpPr>
        <p:spPr>
          <a:xfrm>
            <a:off x="4149150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594072-E4B5-2A74-EB1A-F5EE826190BD}"/>
              </a:ext>
            </a:extLst>
          </p:cNvPr>
          <p:cNvSpPr txBox="1"/>
          <p:nvPr/>
        </p:nvSpPr>
        <p:spPr>
          <a:xfrm>
            <a:off x="4167415" y="457149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21          35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6ACA1B-F281-FDB4-B042-EDEAFF6674F6}"/>
              </a:ext>
            </a:extLst>
          </p:cNvPr>
          <p:cNvSpPr/>
          <p:nvPr/>
        </p:nvSpPr>
        <p:spPr>
          <a:xfrm>
            <a:off x="5212254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660242-61B3-E3DD-AE7C-7B1054C5B341}"/>
              </a:ext>
            </a:extLst>
          </p:cNvPr>
          <p:cNvCxnSpPr>
            <a:cxnSpLocks/>
          </p:cNvCxnSpPr>
          <p:nvPr/>
        </p:nvCxnSpPr>
        <p:spPr>
          <a:xfrm>
            <a:off x="6144964" y="29268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999AFB3-198A-D8DB-3EFF-BC74006F541A}"/>
              </a:ext>
            </a:extLst>
          </p:cNvPr>
          <p:cNvCxnSpPr>
            <a:cxnSpLocks/>
          </p:cNvCxnSpPr>
          <p:nvPr/>
        </p:nvCxnSpPr>
        <p:spPr>
          <a:xfrm>
            <a:off x="5144205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D245231-2C4A-3DB9-6348-A1A62C5AE599}"/>
              </a:ext>
            </a:extLst>
          </p:cNvPr>
          <p:cNvSpPr txBox="1"/>
          <p:nvPr/>
        </p:nvSpPr>
        <p:spPr>
          <a:xfrm>
            <a:off x="4167415" y="553144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35          28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B92EC1-943B-2E5D-66D4-C386542F26E4}"/>
              </a:ext>
            </a:extLst>
          </p:cNvPr>
          <p:cNvSpPr/>
          <p:nvPr/>
        </p:nvSpPr>
        <p:spPr>
          <a:xfrm>
            <a:off x="5212254" y="555028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60C03C-B2AF-6BAD-8DE5-CA927604B84C}"/>
              </a:ext>
            </a:extLst>
          </p:cNvPr>
          <p:cNvCxnSpPr>
            <a:cxnSpLocks/>
          </p:cNvCxnSpPr>
          <p:nvPr/>
        </p:nvCxnSpPr>
        <p:spPr>
          <a:xfrm>
            <a:off x="6144964" y="291773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ABF74C3-6FA6-62FE-23D9-32B14E1EBE79}"/>
              </a:ext>
            </a:extLst>
          </p:cNvPr>
          <p:cNvCxnSpPr>
            <a:cxnSpLocks/>
          </p:cNvCxnSpPr>
          <p:nvPr/>
        </p:nvCxnSpPr>
        <p:spPr>
          <a:xfrm>
            <a:off x="10131182" y="287673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25BEC71-A5FA-2713-62DF-FB81B2A44B6E}"/>
              </a:ext>
            </a:extLst>
          </p:cNvPr>
          <p:cNvSpPr txBox="1"/>
          <p:nvPr/>
        </p:nvSpPr>
        <p:spPr>
          <a:xfrm>
            <a:off x="7464004" y="4573257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63          35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7674CAF-790F-DECA-0FF7-E8853076D206}"/>
              </a:ext>
            </a:extLst>
          </p:cNvPr>
          <p:cNvSpPr/>
          <p:nvPr/>
        </p:nvSpPr>
        <p:spPr>
          <a:xfrm>
            <a:off x="8508843" y="459210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85CDE67-6156-4711-557F-3EF32284A0A8}"/>
              </a:ext>
            </a:extLst>
          </p:cNvPr>
          <p:cNvCxnSpPr>
            <a:cxnSpLocks/>
          </p:cNvCxnSpPr>
          <p:nvPr/>
        </p:nvCxnSpPr>
        <p:spPr>
          <a:xfrm>
            <a:off x="8149533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9E63FE1-42C0-07EA-8ECF-DF1E3BB99C54}"/>
              </a:ext>
            </a:extLst>
          </p:cNvPr>
          <p:cNvCxnSpPr>
            <a:cxnSpLocks/>
          </p:cNvCxnSpPr>
          <p:nvPr/>
        </p:nvCxnSpPr>
        <p:spPr>
          <a:xfrm>
            <a:off x="10131182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61F560B-06EB-B8B5-7ED6-BE7F0227499E}"/>
              </a:ext>
            </a:extLst>
          </p:cNvPr>
          <p:cNvSpPr txBox="1"/>
          <p:nvPr/>
        </p:nvSpPr>
        <p:spPr>
          <a:xfrm>
            <a:off x="7464004" y="55573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49          63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5B4E131-3EC3-FBD6-54C5-1BE7600236F1}"/>
              </a:ext>
            </a:extLst>
          </p:cNvPr>
          <p:cNvSpPr/>
          <p:nvPr/>
        </p:nvSpPr>
        <p:spPr>
          <a:xfrm>
            <a:off x="8508843" y="557624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36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3" grpId="0"/>
      <p:bldP spid="24" grpId="0" animBg="1"/>
      <p:bldP spid="75" grpId="0"/>
      <p:bldP spid="76" grpId="0" animBg="1"/>
      <p:bldP spid="82" grpId="0"/>
      <p:bldP spid="83" grpId="0" animBg="1"/>
      <p:bldP spid="87" grpId="0"/>
      <p:bldP spid="8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7             14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553132" y="204370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7             21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515548" y="2986426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7             28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76724" y="3905791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28            7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159157" y="4850296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28             35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35             70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4794447" y="2033089"/>
            <a:ext cx="46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35             14 + 7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3115000" y="2978046"/>
            <a:ext cx="638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35 + 7             49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4019814" y="3921283"/>
            <a:ext cx="415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 + 7 + 7            14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4921581" y="4882007"/>
            <a:ext cx="525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70             35            14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349921" y="783771"/>
            <a:ext cx="2844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How many?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9C9EC6-B46A-96C4-CBE3-47C87386C3C0}"/>
              </a:ext>
            </a:extLst>
          </p:cNvPr>
          <p:cNvSpPr txBox="1"/>
          <p:nvPr/>
        </p:nvSpPr>
        <p:spPr>
          <a:xfrm>
            <a:off x="8205522" y="1388827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Subitise (without counting)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65B195-58A1-B16C-151A-C8AFC22950D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A9159E6-D9FE-9BFE-DA16-F6C5816DB713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67668F-0E3E-4FB9-57FB-C98433A40E41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135570-5C11-CE8B-D8C2-92E416260385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ABB533-957B-7E7C-86EB-C0B34BE2C0C0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5F1723-91B4-2909-78A7-71999518C14C}"/>
              </a:ext>
            </a:extLst>
          </p:cNvPr>
          <p:cNvSpPr/>
          <p:nvPr/>
        </p:nvSpPr>
        <p:spPr>
          <a:xfrm>
            <a:off x="6323788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27910D-1924-F3D2-9E67-AC32C350F8F8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7E0DEB-7236-0336-2147-32B0A9E28F2C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7CAC3E-0606-2DED-52D3-A3F7FBF80678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818680-421C-F7B3-882B-DCD2FE165FEB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2E7371-2418-A22B-F2A4-6EDE390AE3FD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1"/>
    </mc:Choice>
    <mc:Fallback xmlns="">
      <p:transition spd="slow" advTm="23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3.29597E-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381 0.006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-3.29597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6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4.8148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7 -4.8148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81481E-6 L -0.06731 -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4.81481E-6 L -0.05938 -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444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9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9 -4.81481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4.8148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2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8 -3.29597E-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4.81481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8 -4.8148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4.81481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2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39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8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2.96296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3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406 2.96296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3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459 -4.8148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6641 -2.22222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4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029 -4.81481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6289 -3.29597E-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612 -2.59259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3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719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</p:spTree>
    <p:extLst>
      <p:ext uri="{BB962C8B-B14F-4D97-AF65-F5344CB8AC3E}">
        <p14:creationId xmlns:p14="http://schemas.microsoft.com/office/powerpoint/2010/main" val="39207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4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1426166"/>
          <a:ext cx="1189736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70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5336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70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68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95008" y="783771"/>
            <a:ext cx="3699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DDA11-6CA3-8AEC-E032-8AE40F1DE0B0}"/>
              </a:ext>
            </a:extLst>
          </p:cNvPr>
          <p:cNvSpPr txBox="1"/>
          <p:nvPr/>
        </p:nvSpPr>
        <p:spPr>
          <a:xfrm>
            <a:off x="556518" y="4568158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72FB8F-D369-33CC-FE7F-83E6C59C91E3}"/>
              </a:ext>
            </a:extLst>
          </p:cNvPr>
          <p:cNvSpPr/>
          <p:nvPr/>
        </p:nvSpPr>
        <p:spPr>
          <a:xfrm>
            <a:off x="2023100" y="4561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14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8B6FB-42A1-BF6D-9055-0F8B45114EB9}"/>
              </a:ext>
            </a:extLst>
          </p:cNvPr>
          <p:cNvSpPr txBox="1"/>
          <p:nvPr/>
        </p:nvSpPr>
        <p:spPr>
          <a:xfrm>
            <a:off x="3594918" y="4561045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33FFAA-195A-7138-7FFC-ED0682DB6458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1457505" y="491498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B26411-5505-2521-6281-D2EBCEECDC4C}"/>
              </a:ext>
            </a:extLst>
          </p:cNvPr>
          <p:cNvCxnSpPr>
            <a:cxnSpLocks/>
          </p:cNvCxnSpPr>
          <p:nvPr/>
        </p:nvCxnSpPr>
        <p:spPr>
          <a:xfrm>
            <a:off x="2798141" y="492210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52574-8258-8ADF-C899-13C11CC81675}"/>
              </a:ext>
            </a:extLst>
          </p:cNvPr>
          <p:cNvSpPr txBox="1"/>
          <p:nvPr/>
        </p:nvSpPr>
        <p:spPr>
          <a:xfrm>
            <a:off x="396289" y="413785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87CBBF-5472-BB15-7A3C-313EF1A1CACD}"/>
              </a:ext>
            </a:extLst>
          </p:cNvPr>
          <p:cNvSpPr txBox="1"/>
          <p:nvPr/>
        </p:nvSpPr>
        <p:spPr>
          <a:xfrm>
            <a:off x="3059591" y="416025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D61B0-DA56-CFEB-A564-2359EB77A0A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6D9BE4-4B9A-4A7B-B616-F0AA414249F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1FE787-AE00-A056-F95D-F3F6482AAB71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21AE07D-C5DB-AE0B-B9C4-9F6B2A2CFF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62635B3-772B-B10E-C62A-8FBAF927233A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90BDD2-C3FA-9293-41E7-88801CB045AE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B93CBF-68DD-A19B-C093-E08FC1185FAA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C77F30E-D003-FA70-CCA2-06DD7AA1F828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7300C-F458-1F7E-5317-C3BAEF449DFB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6EDD9BA-3B56-CB1D-6E3F-68CA205ABC24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36303F1-30A8-B975-DC7B-0526E83FE5C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3FB0E15-A904-30B2-65E9-EA1B383EB3C8}"/>
              </a:ext>
            </a:extLst>
          </p:cNvPr>
          <p:cNvSpPr txBox="1"/>
          <p:nvPr/>
        </p:nvSpPr>
        <p:spPr>
          <a:xfrm>
            <a:off x="482003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F5741D-C411-CE47-838A-0F5550E50AFD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62423F-C51E-CB60-4A09-8199D6DF5DDF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AD43DA-DE46-C7E8-4653-C3A1B6E6D429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5D199B-679A-ADB9-5953-A08646CC0255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C310DAF-1B5A-C7A2-AACF-045471571E26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C7595A-0423-F7DE-6067-3388F31AA52E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A464AC-DC70-9B78-3FC1-088A7AFA35F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C93452-B2E5-05C9-BC96-5AA5557D523D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49C902E-844A-AE9D-7AA9-9CBBA738F85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C127E8-CB81-4AC6-0726-357FE5D87E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36150C0-3355-4112-836E-D6F7DFA5924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E888EAB-0665-9F89-8A43-E98E473952EA}"/>
              </a:ext>
            </a:extLst>
          </p:cNvPr>
          <p:cNvCxnSpPr/>
          <p:nvPr/>
        </p:nvCxnSpPr>
        <p:spPr>
          <a:xfrm>
            <a:off x="3154657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7BBA41D-290E-DC12-49B4-267F54804E15}"/>
              </a:ext>
            </a:extLst>
          </p:cNvPr>
          <p:cNvCxnSpPr/>
          <p:nvPr/>
        </p:nvCxnSpPr>
        <p:spPr>
          <a:xfrm>
            <a:off x="4149150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A1F36AB-DFE6-678F-5CFC-B0D34656C89D}"/>
              </a:ext>
            </a:extLst>
          </p:cNvPr>
          <p:cNvSpPr txBox="1"/>
          <p:nvPr/>
        </p:nvSpPr>
        <p:spPr>
          <a:xfrm>
            <a:off x="523015" y="5890990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11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CAFE74E-F57F-4403-8805-25943B0223CC}"/>
              </a:ext>
            </a:extLst>
          </p:cNvPr>
          <p:cNvSpPr/>
          <p:nvPr/>
        </p:nvSpPr>
        <p:spPr>
          <a:xfrm>
            <a:off x="1989597" y="58838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21</a:t>
            </a:r>
            <a:endParaRPr lang="en-GB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D3C32AE-02EF-2B29-FFCA-BAC3B8B23C09}"/>
              </a:ext>
            </a:extLst>
          </p:cNvPr>
          <p:cNvSpPr txBox="1"/>
          <p:nvPr/>
        </p:nvSpPr>
        <p:spPr>
          <a:xfrm>
            <a:off x="3561415" y="5883877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31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D9FE37-DEF7-2A86-84C4-37051D64576A}"/>
              </a:ext>
            </a:extLst>
          </p:cNvPr>
          <p:cNvCxnSpPr>
            <a:stCxn id="186" idx="2"/>
          </p:cNvCxnSpPr>
          <p:nvPr/>
        </p:nvCxnSpPr>
        <p:spPr>
          <a:xfrm flipH="1" flipV="1">
            <a:off x="1424002" y="623782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45D42BA-EF6F-B299-A1FB-7A1C15189569}"/>
              </a:ext>
            </a:extLst>
          </p:cNvPr>
          <p:cNvCxnSpPr>
            <a:cxnSpLocks/>
          </p:cNvCxnSpPr>
          <p:nvPr/>
        </p:nvCxnSpPr>
        <p:spPr>
          <a:xfrm>
            <a:off x="2764638" y="624493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730486D-8423-3A78-4455-38A5FF5DA48B}"/>
              </a:ext>
            </a:extLst>
          </p:cNvPr>
          <p:cNvSpPr txBox="1"/>
          <p:nvPr/>
        </p:nvSpPr>
        <p:spPr>
          <a:xfrm>
            <a:off x="362786" y="546068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13C5494-FC2A-C40D-F04A-F0096ED582FB}"/>
              </a:ext>
            </a:extLst>
          </p:cNvPr>
          <p:cNvSpPr txBox="1"/>
          <p:nvPr/>
        </p:nvSpPr>
        <p:spPr>
          <a:xfrm>
            <a:off x="3026088" y="548308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8CE291E-F9BA-2959-D2EC-0BC31B643ED2}"/>
              </a:ext>
            </a:extLst>
          </p:cNvPr>
          <p:cNvCxnSpPr/>
          <p:nvPr/>
        </p:nvCxnSpPr>
        <p:spPr>
          <a:xfrm>
            <a:off x="101365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1536A951-7F35-0211-190E-610090FFFCC9}"/>
              </a:ext>
            </a:extLst>
          </p:cNvPr>
          <p:cNvSpPr txBox="1"/>
          <p:nvPr/>
        </p:nvSpPr>
        <p:spPr>
          <a:xfrm>
            <a:off x="6365421" y="4578729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53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7F58F40-AC56-42E1-03D0-7D73F4087BAB}"/>
              </a:ext>
            </a:extLst>
          </p:cNvPr>
          <p:cNvSpPr/>
          <p:nvPr/>
        </p:nvSpPr>
        <p:spPr>
          <a:xfrm>
            <a:off x="7832003" y="457161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63</a:t>
            </a:r>
            <a:endParaRPr lang="en-GB" sz="2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3B81F29-685D-CE54-B5A0-F140770E7EF7}"/>
              </a:ext>
            </a:extLst>
          </p:cNvPr>
          <p:cNvSpPr txBox="1"/>
          <p:nvPr/>
        </p:nvSpPr>
        <p:spPr>
          <a:xfrm>
            <a:off x="9403821" y="4571616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73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51F421A-AE58-45BC-D4A7-D8D8478CC252}"/>
              </a:ext>
            </a:extLst>
          </p:cNvPr>
          <p:cNvCxnSpPr>
            <a:stCxn id="194" idx="2"/>
          </p:cNvCxnSpPr>
          <p:nvPr/>
        </p:nvCxnSpPr>
        <p:spPr>
          <a:xfrm flipH="1" flipV="1">
            <a:off x="7266408" y="492555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B91027A-DB1C-F897-C62A-F6948AE9919A}"/>
              </a:ext>
            </a:extLst>
          </p:cNvPr>
          <p:cNvCxnSpPr>
            <a:cxnSpLocks/>
          </p:cNvCxnSpPr>
          <p:nvPr/>
        </p:nvCxnSpPr>
        <p:spPr>
          <a:xfrm>
            <a:off x="8607044" y="493267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CAB9512C-0973-2634-6F43-8D7762B94318}"/>
              </a:ext>
            </a:extLst>
          </p:cNvPr>
          <p:cNvSpPr txBox="1"/>
          <p:nvPr/>
        </p:nvSpPr>
        <p:spPr>
          <a:xfrm>
            <a:off x="6205192" y="4148423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902A13B-C64D-D18C-79D5-6F2CE472D77E}"/>
              </a:ext>
            </a:extLst>
          </p:cNvPr>
          <p:cNvSpPr txBox="1"/>
          <p:nvPr/>
        </p:nvSpPr>
        <p:spPr>
          <a:xfrm>
            <a:off x="8868494" y="4170827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79803-10F8-C7E7-3A43-CA1EB734155E}"/>
              </a:ext>
            </a:extLst>
          </p:cNvPr>
          <p:cNvCxnSpPr/>
          <p:nvPr/>
        </p:nvCxnSpPr>
        <p:spPr>
          <a:xfrm>
            <a:off x="11031718" y="2884714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918A175-7588-BE80-3B4F-A27697AB9F58}"/>
              </a:ext>
            </a:extLst>
          </p:cNvPr>
          <p:cNvSpPr txBox="1"/>
          <p:nvPr/>
        </p:nvSpPr>
        <p:spPr>
          <a:xfrm>
            <a:off x="6375380" y="5963621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F10710F-A9AE-9DE7-AD4F-D94A3C419B3A}"/>
              </a:ext>
            </a:extLst>
          </p:cNvPr>
          <p:cNvSpPr/>
          <p:nvPr/>
        </p:nvSpPr>
        <p:spPr>
          <a:xfrm>
            <a:off x="7841962" y="59565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70</a:t>
            </a:r>
            <a:endParaRPr lang="en-GB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6D03DE4-1B68-CF18-CB92-260E41B8D183}"/>
              </a:ext>
            </a:extLst>
          </p:cNvPr>
          <p:cNvSpPr txBox="1"/>
          <p:nvPr/>
        </p:nvSpPr>
        <p:spPr>
          <a:xfrm>
            <a:off x="9413780" y="5956508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80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F8099B0-6B71-0670-645C-B3E41E674DE0}"/>
              </a:ext>
            </a:extLst>
          </p:cNvPr>
          <p:cNvCxnSpPr>
            <a:stCxn id="202" idx="2"/>
          </p:cNvCxnSpPr>
          <p:nvPr/>
        </p:nvCxnSpPr>
        <p:spPr>
          <a:xfrm flipH="1" flipV="1">
            <a:off x="7276367" y="63104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8A10C80-7A48-257F-DE7B-28C9440EEA28}"/>
              </a:ext>
            </a:extLst>
          </p:cNvPr>
          <p:cNvCxnSpPr>
            <a:cxnSpLocks/>
          </p:cNvCxnSpPr>
          <p:nvPr/>
        </p:nvCxnSpPr>
        <p:spPr>
          <a:xfrm>
            <a:off x="8617003" y="63175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DC66D465-67C2-1371-3DB3-DE44613333B6}"/>
              </a:ext>
            </a:extLst>
          </p:cNvPr>
          <p:cNvSpPr txBox="1"/>
          <p:nvPr/>
        </p:nvSpPr>
        <p:spPr>
          <a:xfrm>
            <a:off x="6215151" y="553331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551659D-B9B1-4C34-1820-EFB45615ABE4}"/>
              </a:ext>
            </a:extLst>
          </p:cNvPr>
          <p:cNvSpPr txBox="1"/>
          <p:nvPr/>
        </p:nvSpPr>
        <p:spPr>
          <a:xfrm>
            <a:off x="8878453" y="555571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</p:spTree>
    <p:extLst>
      <p:ext uri="{BB962C8B-B14F-4D97-AF65-F5344CB8AC3E}">
        <p14:creationId xmlns:p14="http://schemas.microsoft.com/office/powerpoint/2010/main" val="18375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  <p:bldP spid="32" grpId="0"/>
      <p:bldP spid="33" grpId="0"/>
      <p:bldP spid="185" grpId="0"/>
      <p:bldP spid="186" grpId="0" animBg="1"/>
      <p:bldP spid="187" grpId="0"/>
      <p:bldP spid="190" grpId="0"/>
      <p:bldP spid="191" grpId="0"/>
      <p:bldP spid="193" grpId="0"/>
      <p:bldP spid="194" grpId="0" animBg="1"/>
      <p:bldP spid="195" grpId="0"/>
      <p:bldP spid="198" grpId="0"/>
      <p:bldP spid="199" grpId="0"/>
      <p:bldP spid="201" grpId="0"/>
      <p:bldP spid="202" grpId="0" animBg="1"/>
      <p:bldP spid="203" grpId="0"/>
      <p:bldP spid="206" grpId="0"/>
      <p:bldP spid="20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14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21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507784F-FDC2-A0E2-C3BA-ADEDA0F156C7}"/>
              </a:ext>
            </a:extLst>
          </p:cNvPr>
          <p:cNvSpPr txBox="1"/>
          <p:nvPr/>
        </p:nvSpPr>
        <p:spPr>
          <a:xfrm>
            <a:off x="494260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3157562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494260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3157562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FBC398E-E18F-4659-3FC2-71B72FB93524}"/>
              </a:ext>
            </a:extLst>
          </p:cNvPr>
          <p:cNvSpPr txBox="1"/>
          <p:nvPr/>
        </p:nvSpPr>
        <p:spPr>
          <a:xfrm>
            <a:off x="4706205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7C25E4-DB07-8307-CF5B-B76ED422E265}"/>
              </a:ext>
            </a:extLst>
          </p:cNvPr>
          <p:cNvSpPr txBox="1"/>
          <p:nvPr/>
        </p:nvSpPr>
        <p:spPr>
          <a:xfrm>
            <a:off x="7369507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A4A6AC-CC0D-14D9-1A48-43B0D08A2DE6}"/>
              </a:ext>
            </a:extLst>
          </p:cNvPr>
          <p:cNvSpPr txBox="1"/>
          <p:nvPr/>
        </p:nvSpPr>
        <p:spPr>
          <a:xfrm>
            <a:off x="4706205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5B191-498A-7037-2934-9A4D83A74592}"/>
              </a:ext>
            </a:extLst>
          </p:cNvPr>
          <p:cNvSpPr txBox="1"/>
          <p:nvPr/>
        </p:nvSpPr>
        <p:spPr>
          <a:xfrm>
            <a:off x="7369507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56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001A900-491F-1AFA-9722-964411DF915D}"/>
              </a:ext>
            </a:extLst>
          </p:cNvPr>
          <p:cNvSpPr txBox="1"/>
          <p:nvPr/>
        </p:nvSpPr>
        <p:spPr>
          <a:xfrm>
            <a:off x="4706205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C94727-5BEB-2E7F-0BF4-D08EE238C02E}"/>
              </a:ext>
            </a:extLst>
          </p:cNvPr>
          <p:cNvSpPr txBox="1"/>
          <p:nvPr/>
        </p:nvSpPr>
        <p:spPr>
          <a:xfrm>
            <a:off x="7369507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63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ADDA-FAEB-25FA-8418-10250AA7D29F}"/>
              </a:ext>
            </a:extLst>
          </p:cNvPr>
          <p:cNvSpPr txBox="1"/>
          <p:nvPr/>
        </p:nvSpPr>
        <p:spPr>
          <a:xfrm>
            <a:off x="4706205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59E659-BD68-B260-2B50-9F75D5DBB5AF}"/>
              </a:ext>
            </a:extLst>
          </p:cNvPr>
          <p:cNvSpPr txBox="1"/>
          <p:nvPr/>
        </p:nvSpPr>
        <p:spPr>
          <a:xfrm>
            <a:off x="7369507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3" grpId="0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36" grpId="0" animBg="1"/>
      <p:bldP spid="39" grpId="0"/>
      <p:bldP spid="40" grpId="0"/>
      <p:bldP spid="41" grpId="0" animBg="1"/>
      <p:bldP spid="44" grpId="0"/>
      <p:bldP spid="64" grpId="0"/>
      <p:bldP spid="65" grpId="0" animBg="1"/>
      <p:bldP spid="68" grpId="0"/>
      <p:bldP spid="69" grpId="0"/>
      <p:bldP spid="106" grpId="0" animBg="1"/>
      <p:bldP spid="117" grpId="0"/>
      <p:bldP spid="1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4621174" y="219211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1813549" y="359064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4545624" y="356827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BF62B2-A141-1C69-9521-047E0AB0F1FD}"/>
              </a:ext>
            </a:extLst>
          </p:cNvPr>
          <p:cNvSpPr txBox="1"/>
          <p:nvPr/>
        </p:nvSpPr>
        <p:spPr>
          <a:xfrm>
            <a:off x="1831605" y="221310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4" grpId="0"/>
      <p:bldP spid="26" grpId="0" animBg="1"/>
      <p:bldP spid="31" grpId="0" animBg="1"/>
      <p:bldP spid="34" grpId="0"/>
      <p:bldP spid="35" grpId="0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Multiples of 9.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1767-73DA-4F32-F4CA-B2EF4CC7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75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9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32308" y="287769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55927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9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7371F6-E835-F87E-D1E5-2A3719D99F68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6362" y="3076349"/>
            <a:ext cx="1284173" cy="128417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82400" y="3167984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596" y="3148599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81503" y="3148598"/>
            <a:ext cx="1284173" cy="128417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C0323C-5CC1-6311-0A45-22A97C5ED584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A5478F-CC56-CA91-CF35-2E674C4286D0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6562C9-8F9D-22F6-2245-AA232F8B2A18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5EC5F3-CF13-36D9-F8AD-D6CD50DF4196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B13501-EC33-AF18-05DF-3FA4E237A099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8FDFF1-5D73-7077-EDE0-3D0E67A41660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5A8912-0481-DE42-5EB0-A65A3984FECC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690DB-B86A-E6E0-3671-92B82F256794}"/>
              </a:ext>
            </a:extLst>
          </p:cNvPr>
          <p:cNvSpPr txBox="1"/>
          <p:nvPr/>
        </p:nvSpPr>
        <p:spPr>
          <a:xfrm>
            <a:off x="1846558" y="3748313"/>
            <a:ext cx="62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B5329C-FAA4-EF7B-41C5-C5DFBB2E906E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C61251-DA8E-52E9-DD6E-8274C955A761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88D242-B5F1-5136-DCDA-D0D33958D2FA}"/>
              </a:ext>
            </a:extLst>
          </p:cNvPr>
          <p:cNvSpPr txBox="1"/>
          <p:nvPr/>
        </p:nvSpPr>
        <p:spPr>
          <a:xfrm>
            <a:off x="479196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1F63-E675-4229-2006-D29A58DE4C95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610023-0CD4-A3DF-7A3A-0B172DF9C0F9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5A0176-2C96-9105-274E-1D6A5BFB922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6A04F7-5028-2655-7490-234605365F39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B0FFE-5CC1-8095-F657-13B316469603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7EF7AF-6FA2-3A94-51A4-EB443530785A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C6C487-2E52-4609-761C-335679A1FCC5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12C8F8-0412-0A83-F881-62BB2A44805C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3828AF-FAA6-C1B6-4257-1A8BB07C07D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6797ED-BC92-6075-B4FF-34C27743A2C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EE0AC9-41B8-5B60-8E68-DEDD3234D720}"/>
              </a:ext>
            </a:extLst>
          </p:cNvPr>
          <p:cNvSpPr txBox="1"/>
          <p:nvPr/>
        </p:nvSpPr>
        <p:spPr>
          <a:xfrm>
            <a:off x="10704696" y="3718436"/>
            <a:ext cx="77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8386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349921" y="783771"/>
            <a:ext cx="2844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How many?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7537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23F0D-5171-B207-9753-7331A677669F}"/>
              </a:ext>
            </a:extLst>
          </p:cNvPr>
          <p:cNvSpPr txBox="1"/>
          <p:nvPr/>
        </p:nvSpPr>
        <p:spPr>
          <a:xfrm>
            <a:off x="8205522" y="1388827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Subitise (without counting)</a:t>
            </a:r>
          </a:p>
        </p:txBody>
      </p:sp>
    </p:spTree>
    <p:extLst>
      <p:ext uri="{BB962C8B-B14F-4D97-AF65-F5344CB8AC3E}">
        <p14:creationId xmlns:p14="http://schemas.microsoft.com/office/powerpoint/2010/main" val="37796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638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6458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81481E-6 L -0.06406 -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4.81481E-6 L -0.0664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4.81481E-6 L -0.05755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63 L -0.065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4" grpId="0" animBg="1"/>
      <p:bldP spid="16" grpId="0" animBg="1"/>
      <p:bldP spid="17" grpId="0" animBg="1"/>
      <p:bldP spid="4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7" y="3718436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488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7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7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91509"/>
              </p:ext>
            </p:extLst>
          </p:nvPr>
        </p:nvGraphicFramePr>
        <p:xfrm>
          <a:off x="192314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23846"/>
              </p:ext>
            </p:extLst>
          </p:nvPr>
        </p:nvGraphicFramePr>
        <p:xfrm>
          <a:off x="166913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9235"/>
              </p:ext>
            </p:extLst>
          </p:nvPr>
        </p:nvGraphicFramePr>
        <p:xfrm>
          <a:off x="4383315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83710"/>
              </p:ext>
            </p:extLst>
          </p:nvPr>
        </p:nvGraphicFramePr>
        <p:xfrm>
          <a:off x="4357914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81205"/>
              </p:ext>
            </p:extLst>
          </p:nvPr>
        </p:nvGraphicFramePr>
        <p:xfrm>
          <a:off x="8443686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94827"/>
              </p:ext>
            </p:extLst>
          </p:nvPr>
        </p:nvGraphicFramePr>
        <p:xfrm>
          <a:off x="8418285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15685" y="5556669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6618062" y="1383582"/>
            <a:ext cx="453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9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97217" y="4936353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E39167D-DA2F-8F87-1B7F-307381C42EF1}"/>
              </a:ext>
            </a:extLst>
          </p:cNvPr>
          <p:cNvCxnSpPr>
            <a:cxnSpLocks/>
          </p:cNvCxnSpPr>
          <p:nvPr/>
        </p:nvCxnSpPr>
        <p:spPr>
          <a:xfrm flipH="1">
            <a:off x="1426134" y="631918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5DD009A-5055-8BC9-C50D-70DC5C062AC3}"/>
              </a:ext>
            </a:extLst>
          </p:cNvPr>
          <p:cNvCxnSpPr>
            <a:cxnSpLocks/>
          </p:cNvCxnSpPr>
          <p:nvPr/>
        </p:nvCxnSpPr>
        <p:spPr>
          <a:xfrm flipH="1">
            <a:off x="1367862" y="569166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887F768C-A210-AD9A-8AF1-9E2FA6522401}"/>
              </a:ext>
            </a:extLst>
          </p:cNvPr>
          <p:cNvCxnSpPr>
            <a:cxnSpLocks/>
          </p:cNvCxnSpPr>
          <p:nvPr/>
        </p:nvCxnSpPr>
        <p:spPr>
          <a:xfrm flipH="1">
            <a:off x="1375146" y="5160825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77584" y="436144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27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F6792A5-70DE-F8E0-9F00-0894F4D8CF5D}"/>
              </a:ext>
            </a:extLst>
          </p:cNvPr>
          <p:cNvCxnSpPr>
            <a:cxnSpLocks/>
          </p:cNvCxnSpPr>
          <p:nvPr/>
        </p:nvCxnSpPr>
        <p:spPr>
          <a:xfrm flipH="1">
            <a:off x="1382430" y="4581648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88471" y="377800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4ABD8E1-CB78-F10A-4D63-F1B87D9A96A2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76480" y="319247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4F539AF-9BE3-9EC0-978B-91D121FFC2A4}"/>
              </a:ext>
            </a:extLst>
          </p:cNvPr>
          <p:cNvCxnSpPr>
            <a:cxnSpLocks/>
          </p:cNvCxnSpPr>
          <p:nvPr/>
        </p:nvCxnSpPr>
        <p:spPr>
          <a:xfrm flipH="1">
            <a:off x="1389714" y="3423294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68378" y="2641979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1564532-04DB-D680-6A18-91AB5D4AB4BC}"/>
              </a:ext>
            </a:extLst>
          </p:cNvPr>
          <p:cNvCxnSpPr>
            <a:cxnSpLocks/>
          </p:cNvCxnSpPr>
          <p:nvPr/>
        </p:nvCxnSpPr>
        <p:spPr>
          <a:xfrm flipH="1">
            <a:off x="1396998" y="284411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03387" y="2039430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64C2AB1-E853-52A3-734E-98F85971A83B}"/>
              </a:ext>
            </a:extLst>
          </p:cNvPr>
          <p:cNvCxnSpPr>
            <a:cxnSpLocks/>
          </p:cNvCxnSpPr>
          <p:nvPr/>
        </p:nvCxnSpPr>
        <p:spPr>
          <a:xfrm flipH="1">
            <a:off x="1404282" y="2264940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15685" y="146555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72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88CDE6E-B5EA-6FD1-2CAD-7E9E70A246C9}"/>
              </a:ext>
            </a:extLst>
          </p:cNvPr>
          <p:cNvCxnSpPr>
            <a:cxnSpLocks/>
          </p:cNvCxnSpPr>
          <p:nvPr/>
        </p:nvCxnSpPr>
        <p:spPr>
          <a:xfrm flipH="1">
            <a:off x="1433418" y="1685763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00209" y="886382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81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E7FBD19-672B-A19D-10F5-8E7D1EB0CD76}"/>
              </a:ext>
            </a:extLst>
          </p:cNvPr>
          <p:cNvCxnSpPr>
            <a:cxnSpLocks/>
          </p:cNvCxnSpPr>
          <p:nvPr/>
        </p:nvCxnSpPr>
        <p:spPr>
          <a:xfrm flipH="1">
            <a:off x="1411566" y="1120007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92291" y="322048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3EE69-ECBC-450B-E1CF-9D33BA7914BD}"/>
              </a:ext>
            </a:extLst>
          </p:cNvPr>
          <p:cNvCxnSpPr>
            <a:cxnSpLocks/>
          </p:cNvCxnSpPr>
          <p:nvPr/>
        </p:nvCxnSpPr>
        <p:spPr>
          <a:xfrm flipH="1">
            <a:off x="1418850" y="527409"/>
            <a:ext cx="551382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3" grpId="0"/>
      <p:bldP spid="3" grpId="1"/>
      <p:bldP spid="500" grpId="0"/>
      <p:bldP spid="500" grpId="1"/>
      <p:bldP spid="158" grpId="0"/>
      <p:bldP spid="158" grpId="1"/>
      <p:bldP spid="160" grpId="0"/>
      <p:bldP spid="160" grpId="1"/>
      <p:bldP spid="162" grpId="0"/>
      <p:bldP spid="162" grpId="1"/>
      <p:bldP spid="164" grpId="0"/>
      <p:bldP spid="164" grpId="1"/>
      <p:bldP spid="166" grpId="0"/>
      <p:bldP spid="166" grpId="1"/>
      <p:bldP spid="168" grpId="0"/>
      <p:bldP spid="168" grpId="1"/>
      <p:bldP spid="170" grpId="0"/>
      <p:bldP spid="170" grpId="1"/>
      <p:bldP spid="173" grpId="0"/>
      <p:bldP spid="17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/>
              <a:t>Snip into books.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31811" y="281608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4549636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523808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6364" y="2993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678519" y="1401723"/>
            <a:ext cx="143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Use &gt;, &lt; or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1147095" y="4577492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9          18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2071237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B943B7-32ED-6774-DE88-845F6E122030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F9432-D835-9F11-CED9-DC9EA53A82B9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12AF97-5234-B349-9BF5-7CF64D2423F2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C3317-D66D-C4E4-363E-E1234D0D6A16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29668-15FF-3687-A074-2CA8A3348C16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C16F89-53BD-6526-51AC-6E15520A29CA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A21B21-BC1B-96E5-D7EB-F41174AB0826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78D1A6-972A-6E0E-89A2-3749971F8C02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7CF58-5E4C-0FCD-D8E2-BCCE092F2D80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2FEEB5-22EE-619F-A3BE-7621A766BBC2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5DD7859-82B2-4638-E568-A694B77E5D1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0168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7E37A-7A4F-7867-5FC1-B1274F8B5F4A}"/>
              </a:ext>
            </a:extLst>
          </p:cNvPr>
          <p:cNvCxnSpPr>
            <a:cxnSpLocks/>
          </p:cNvCxnSpPr>
          <p:nvPr/>
        </p:nvCxnSpPr>
        <p:spPr>
          <a:xfrm>
            <a:off x="3151243" y="292240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C9A17-FBF1-93C2-D529-C59A1AA73B0B}"/>
              </a:ext>
            </a:extLst>
          </p:cNvPr>
          <p:cNvCxnSpPr>
            <a:cxnSpLocks/>
          </p:cNvCxnSpPr>
          <p:nvPr/>
        </p:nvCxnSpPr>
        <p:spPr>
          <a:xfrm>
            <a:off x="2158923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7E322-F2CC-148A-50EE-A5C71A977B4E}"/>
              </a:ext>
            </a:extLst>
          </p:cNvPr>
          <p:cNvCxnSpPr>
            <a:cxnSpLocks/>
          </p:cNvCxnSpPr>
          <p:nvPr/>
        </p:nvCxnSpPr>
        <p:spPr>
          <a:xfrm>
            <a:off x="4149150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280980-03E0-3123-44F3-6AB0FC50B542}"/>
              </a:ext>
            </a:extLst>
          </p:cNvPr>
          <p:cNvSpPr txBox="1"/>
          <p:nvPr/>
        </p:nvSpPr>
        <p:spPr>
          <a:xfrm>
            <a:off x="1147095" y="5599850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9          27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137040-142B-4231-3282-BB7B09F78C0D}"/>
              </a:ext>
            </a:extLst>
          </p:cNvPr>
          <p:cNvSpPr/>
          <p:nvPr/>
        </p:nvSpPr>
        <p:spPr>
          <a:xfrm>
            <a:off x="2071237" y="561158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340DA4-18D9-FA7F-9F6F-823823FE7223}"/>
              </a:ext>
            </a:extLst>
          </p:cNvPr>
          <p:cNvCxnSpPr>
            <a:cxnSpLocks/>
          </p:cNvCxnSpPr>
          <p:nvPr/>
        </p:nvCxnSpPr>
        <p:spPr>
          <a:xfrm>
            <a:off x="4149150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594072-E4B5-2A74-EB1A-F5EE826190BD}"/>
              </a:ext>
            </a:extLst>
          </p:cNvPr>
          <p:cNvSpPr txBox="1"/>
          <p:nvPr/>
        </p:nvSpPr>
        <p:spPr>
          <a:xfrm>
            <a:off x="4167415" y="457149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27          45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6ACA1B-F281-FDB4-B042-EDEAFF6674F6}"/>
              </a:ext>
            </a:extLst>
          </p:cNvPr>
          <p:cNvSpPr/>
          <p:nvPr/>
        </p:nvSpPr>
        <p:spPr>
          <a:xfrm>
            <a:off x="5212254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660242-61B3-E3DD-AE7C-7B1054C5B341}"/>
              </a:ext>
            </a:extLst>
          </p:cNvPr>
          <p:cNvCxnSpPr>
            <a:cxnSpLocks/>
          </p:cNvCxnSpPr>
          <p:nvPr/>
        </p:nvCxnSpPr>
        <p:spPr>
          <a:xfrm>
            <a:off x="6144964" y="29268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999AFB3-198A-D8DB-3EFF-BC74006F541A}"/>
              </a:ext>
            </a:extLst>
          </p:cNvPr>
          <p:cNvCxnSpPr>
            <a:cxnSpLocks/>
          </p:cNvCxnSpPr>
          <p:nvPr/>
        </p:nvCxnSpPr>
        <p:spPr>
          <a:xfrm>
            <a:off x="5144205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D245231-2C4A-3DB9-6348-A1A62C5AE599}"/>
              </a:ext>
            </a:extLst>
          </p:cNvPr>
          <p:cNvSpPr txBox="1"/>
          <p:nvPr/>
        </p:nvSpPr>
        <p:spPr>
          <a:xfrm>
            <a:off x="4167415" y="553144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45          36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B92EC1-943B-2E5D-66D4-C386542F26E4}"/>
              </a:ext>
            </a:extLst>
          </p:cNvPr>
          <p:cNvSpPr/>
          <p:nvPr/>
        </p:nvSpPr>
        <p:spPr>
          <a:xfrm>
            <a:off x="5212254" y="555028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60C03C-B2AF-6BAD-8DE5-CA927604B84C}"/>
              </a:ext>
            </a:extLst>
          </p:cNvPr>
          <p:cNvCxnSpPr>
            <a:cxnSpLocks/>
          </p:cNvCxnSpPr>
          <p:nvPr/>
        </p:nvCxnSpPr>
        <p:spPr>
          <a:xfrm>
            <a:off x="6144964" y="291773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ABF74C3-6FA6-62FE-23D9-32B14E1EBE79}"/>
              </a:ext>
            </a:extLst>
          </p:cNvPr>
          <p:cNvCxnSpPr>
            <a:cxnSpLocks/>
          </p:cNvCxnSpPr>
          <p:nvPr/>
        </p:nvCxnSpPr>
        <p:spPr>
          <a:xfrm>
            <a:off x="10131182" y="287673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25BEC71-A5FA-2713-62DF-FB81B2A44B6E}"/>
              </a:ext>
            </a:extLst>
          </p:cNvPr>
          <p:cNvSpPr txBox="1"/>
          <p:nvPr/>
        </p:nvSpPr>
        <p:spPr>
          <a:xfrm>
            <a:off x="7464004" y="4573257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81          45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7674CAF-790F-DECA-0FF7-E8853076D206}"/>
              </a:ext>
            </a:extLst>
          </p:cNvPr>
          <p:cNvSpPr/>
          <p:nvPr/>
        </p:nvSpPr>
        <p:spPr>
          <a:xfrm>
            <a:off x="8508843" y="459210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85CDE67-6156-4711-557F-3EF32284A0A8}"/>
              </a:ext>
            </a:extLst>
          </p:cNvPr>
          <p:cNvCxnSpPr>
            <a:cxnSpLocks/>
          </p:cNvCxnSpPr>
          <p:nvPr/>
        </p:nvCxnSpPr>
        <p:spPr>
          <a:xfrm>
            <a:off x="8149533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9E63FE1-42C0-07EA-8ECF-DF1E3BB99C54}"/>
              </a:ext>
            </a:extLst>
          </p:cNvPr>
          <p:cNvCxnSpPr>
            <a:cxnSpLocks/>
          </p:cNvCxnSpPr>
          <p:nvPr/>
        </p:nvCxnSpPr>
        <p:spPr>
          <a:xfrm>
            <a:off x="10131182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61F560B-06EB-B8B5-7ED6-BE7F0227499E}"/>
              </a:ext>
            </a:extLst>
          </p:cNvPr>
          <p:cNvSpPr txBox="1"/>
          <p:nvPr/>
        </p:nvSpPr>
        <p:spPr>
          <a:xfrm>
            <a:off x="7464004" y="55573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63          81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5B4E131-3EC3-FBD6-54C5-1BE7600236F1}"/>
              </a:ext>
            </a:extLst>
          </p:cNvPr>
          <p:cNvSpPr/>
          <p:nvPr/>
        </p:nvSpPr>
        <p:spPr>
          <a:xfrm>
            <a:off x="8508843" y="557624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5359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3" grpId="0"/>
      <p:bldP spid="24" grpId="0" animBg="1"/>
      <p:bldP spid="75" grpId="0"/>
      <p:bldP spid="76" grpId="0" animBg="1"/>
      <p:bldP spid="82" grpId="0"/>
      <p:bldP spid="83" grpId="0" animBg="1"/>
      <p:bldP spid="87" grpId="0"/>
      <p:bldP spid="8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9             18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553132" y="204370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9             27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515548" y="2986426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9             36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76724" y="3905791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36            9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163032" y="4833010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36            42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45             90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4794447" y="2033089"/>
            <a:ext cx="46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45             18 + 9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4105152" y="2969214"/>
            <a:ext cx="458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45 + 9             54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4066063" y="3921283"/>
            <a:ext cx="415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+ 9 + 9            37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5097302" y="4859536"/>
            <a:ext cx="525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9             18            81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</p:spTree>
    <p:extLst>
      <p:ext uri="{BB962C8B-B14F-4D97-AF65-F5344CB8AC3E}">
        <p14:creationId xmlns:p14="http://schemas.microsoft.com/office/powerpoint/2010/main" val="1138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3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349921" y="783771"/>
            <a:ext cx="2844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How many?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7537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23F0D-5171-B207-9753-7331A677669F}"/>
              </a:ext>
            </a:extLst>
          </p:cNvPr>
          <p:cNvSpPr txBox="1"/>
          <p:nvPr/>
        </p:nvSpPr>
        <p:spPr>
          <a:xfrm>
            <a:off x="8205522" y="1388827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Subitise (without counting)</a:t>
            </a:r>
          </a:p>
        </p:txBody>
      </p:sp>
    </p:spTree>
    <p:extLst>
      <p:ext uri="{BB962C8B-B14F-4D97-AF65-F5344CB8AC3E}">
        <p14:creationId xmlns:p14="http://schemas.microsoft.com/office/powerpoint/2010/main" val="31067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  <p:bldP spid="43" grpId="8" animBg="1"/>
      <p:bldP spid="44" grpId="0" animBg="1"/>
      <p:bldP spid="44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95008" y="783771"/>
            <a:ext cx="3699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DDA11-6CA3-8AEC-E032-8AE40F1DE0B0}"/>
              </a:ext>
            </a:extLst>
          </p:cNvPr>
          <p:cNvSpPr txBox="1"/>
          <p:nvPr/>
        </p:nvSpPr>
        <p:spPr>
          <a:xfrm>
            <a:off x="556518" y="4568158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72FB8F-D369-33CC-FE7F-83E6C59C91E3}"/>
              </a:ext>
            </a:extLst>
          </p:cNvPr>
          <p:cNvSpPr/>
          <p:nvPr/>
        </p:nvSpPr>
        <p:spPr>
          <a:xfrm>
            <a:off x="2023100" y="4561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18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8B6FB-42A1-BF6D-9055-0F8B45114EB9}"/>
              </a:ext>
            </a:extLst>
          </p:cNvPr>
          <p:cNvSpPr txBox="1"/>
          <p:nvPr/>
        </p:nvSpPr>
        <p:spPr>
          <a:xfrm>
            <a:off x="3594918" y="4561045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28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33FFAA-195A-7138-7FFC-ED0682DB6458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1457505" y="491498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B26411-5505-2521-6281-D2EBCEECDC4C}"/>
              </a:ext>
            </a:extLst>
          </p:cNvPr>
          <p:cNvCxnSpPr>
            <a:cxnSpLocks/>
          </p:cNvCxnSpPr>
          <p:nvPr/>
        </p:nvCxnSpPr>
        <p:spPr>
          <a:xfrm>
            <a:off x="2798141" y="492210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52574-8258-8ADF-C899-13C11CC81675}"/>
              </a:ext>
            </a:extLst>
          </p:cNvPr>
          <p:cNvSpPr txBox="1"/>
          <p:nvPr/>
        </p:nvSpPr>
        <p:spPr>
          <a:xfrm>
            <a:off x="396289" y="413785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87CBBF-5472-BB15-7A3C-313EF1A1CACD}"/>
              </a:ext>
            </a:extLst>
          </p:cNvPr>
          <p:cNvSpPr txBox="1"/>
          <p:nvPr/>
        </p:nvSpPr>
        <p:spPr>
          <a:xfrm>
            <a:off x="3059591" y="416025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D61B0-DA56-CFEB-A564-2359EB77A0A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6D9BE4-4B9A-4A7B-B616-F0AA414249F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1FE787-AE00-A056-F95D-F3F6482AAB71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21AE07D-C5DB-AE0B-B9C4-9F6B2A2CFF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62635B3-772B-B10E-C62A-8FBAF927233A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90BDD2-C3FA-9293-41E7-88801CB045AE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B93CBF-68DD-A19B-C093-E08FC1185FAA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C77F30E-D003-FA70-CCA2-06DD7AA1F828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7300C-F458-1F7E-5317-C3BAEF449DFB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6EDD9BA-3B56-CB1D-6E3F-68CA205ABC24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36303F1-30A8-B975-DC7B-0526E83FE5C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3FB0E15-A904-30B2-65E9-EA1B383EB3C8}"/>
              </a:ext>
            </a:extLst>
          </p:cNvPr>
          <p:cNvSpPr txBox="1"/>
          <p:nvPr/>
        </p:nvSpPr>
        <p:spPr>
          <a:xfrm>
            <a:off x="482003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F5741D-C411-CE47-838A-0F5550E50AFD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62423F-C51E-CB60-4A09-8199D6DF5DDF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AD43DA-DE46-C7E8-4653-C3A1B6E6D429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49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5D199B-679A-ADB9-5953-A08646CC0255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56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C310DAF-1B5A-C7A2-AACF-045471571E26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63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C7595A-0423-F7DE-6067-3388F31AA52E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A464AC-DC70-9B78-3FC1-088A7AFA35F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C93452-B2E5-05C9-BC96-5AA5557D523D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49C902E-844A-AE9D-7AA9-9CBBA738F85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C127E8-CB81-4AC6-0726-357FE5D87E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36150C0-3355-4112-836E-D6F7DFA5924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E888EAB-0665-9F89-8A43-E98E473952EA}"/>
              </a:ext>
            </a:extLst>
          </p:cNvPr>
          <p:cNvCxnSpPr/>
          <p:nvPr/>
        </p:nvCxnSpPr>
        <p:spPr>
          <a:xfrm>
            <a:off x="3154657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7BBA41D-290E-DC12-49B4-267F54804E15}"/>
              </a:ext>
            </a:extLst>
          </p:cNvPr>
          <p:cNvCxnSpPr/>
          <p:nvPr/>
        </p:nvCxnSpPr>
        <p:spPr>
          <a:xfrm>
            <a:off x="4149150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A1F36AB-DFE6-678F-5CFC-B0D34656C89D}"/>
              </a:ext>
            </a:extLst>
          </p:cNvPr>
          <p:cNvSpPr txBox="1"/>
          <p:nvPr/>
        </p:nvSpPr>
        <p:spPr>
          <a:xfrm>
            <a:off x="523015" y="5890990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17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CAFE74E-F57F-4403-8805-25943B0223CC}"/>
              </a:ext>
            </a:extLst>
          </p:cNvPr>
          <p:cNvSpPr/>
          <p:nvPr/>
        </p:nvSpPr>
        <p:spPr>
          <a:xfrm>
            <a:off x="1989597" y="58838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27</a:t>
            </a:r>
            <a:endParaRPr lang="en-GB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D3C32AE-02EF-2B29-FFCA-BAC3B8B23C09}"/>
              </a:ext>
            </a:extLst>
          </p:cNvPr>
          <p:cNvSpPr txBox="1"/>
          <p:nvPr/>
        </p:nvSpPr>
        <p:spPr>
          <a:xfrm>
            <a:off x="3561415" y="5883877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37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D9FE37-DEF7-2A86-84C4-37051D64576A}"/>
              </a:ext>
            </a:extLst>
          </p:cNvPr>
          <p:cNvCxnSpPr>
            <a:stCxn id="186" idx="2"/>
          </p:cNvCxnSpPr>
          <p:nvPr/>
        </p:nvCxnSpPr>
        <p:spPr>
          <a:xfrm flipH="1" flipV="1">
            <a:off x="1424002" y="623782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45D42BA-EF6F-B299-A1FB-7A1C15189569}"/>
              </a:ext>
            </a:extLst>
          </p:cNvPr>
          <p:cNvCxnSpPr>
            <a:cxnSpLocks/>
          </p:cNvCxnSpPr>
          <p:nvPr/>
        </p:nvCxnSpPr>
        <p:spPr>
          <a:xfrm>
            <a:off x="2764638" y="624493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730486D-8423-3A78-4455-38A5FF5DA48B}"/>
              </a:ext>
            </a:extLst>
          </p:cNvPr>
          <p:cNvSpPr txBox="1"/>
          <p:nvPr/>
        </p:nvSpPr>
        <p:spPr>
          <a:xfrm>
            <a:off x="362786" y="546068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13C5494-FC2A-C40D-F04A-F0096ED582FB}"/>
              </a:ext>
            </a:extLst>
          </p:cNvPr>
          <p:cNvSpPr txBox="1"/>
          <p:nvPr/>
        </p:nvSpPr>
        <p:spPr>
          <a:xfrm>
            <a:off x="3026088" y="548308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8CE291E-F9BA-2959-D2EC-0BC31B643ED2}"/>
              </a:ext>
            </a:extLst>
          </p:cNvPr>
          <p:cNvCxnSpPr/>
          <p:nvPr/>
        </p:nvCxnSpPr>
        <p:spPr>
          <a:xfrm>
            <a:off x="101365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1536A951-7F35-0211-190E-610090FFFCC9}"/>
              </a:ext>
            </a:extLst>
          </p:cNvPr>
          <p:cNvSpPr txBox="1"/>
          <p:nvPr/>
        </p:nvSpPr>
        <p:spPr>
          <a:xfrm>
            <a:off x="6365421" y="4578729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71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7F58F40-AC56-42E1-03D0-7D73F4087BAB}"/>
              </a:ext>
            </a:extLst>
          </p:cNvPr>
          <p:cNvSpPr/>
          <p:nvPr/>
        </p:nvSpPr>
        <p:spPr>
          <a:xfrm>
            <a:off x="7832003" y="457161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81</a:t>
            </a:r>
            <a:endParaRPr lang="en-GB" sz="2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3B81F29-685D-CE54-B5A0-F140770E7EF7}"/>
              </a:ext>
            </a:extLst>
          </p:cNvPr>
          <p:cNvSpPr txBox="1"/>
          <p:nvPr/>
        </p:nvSpPr>
        <p:spPr>
          <a:xfrm>
            <a:off x="9403821" y="4571616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91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51F421A-AE58-45BC-D4A7-D8D8478CC252}"/>
              </a:ext>
            </a:extLst>
          </p:cNvPr>
          <p:cNvCxnSpPr>
            <a:stCxn id="194" idx="2"/>
          </p:cNvCxnSpPr>
          <p:nvPr/>
        </p:nvCxnSpPr>
        <p:spPr>
          <a:xfrm flipH="1" flipV="1">
            <a:off x="7266408" y="492555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B91027A-DB1C-F897-C62A-F6948AE9919A}"/>
              </a:ext>
            </a:extLst>
          </p:cNvPr>
          <p:cNvCxnSpPr>
            <a:cxnSpLocks/>
          </p:cNvCxnSpPr>
          <p:nvPr/>
        </p:nvCxnSpPr>
        <p:spPr>
          <a:xfrm>
            <a:off x="8607044" y="493267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CAB9512C-0973-2634-6F43-8D7762B94318}"/>
              </a:ext>
            </a:extLst>
          </p:cNvPr>
          <p:cNvSpPr txBox="1"/>
          <p:nvPr/>
        </p:nvSpPr>
        <p:spPr>
          <a:xfrm>
            <a:off x="6205192" y="4148423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902A13B-C64D-D18C-79D5-6F2CE472D77E}"/>
              </a:ext>
            </a:extLst>
          </p:cNvPr>
          <p:cNvSpPr txBox="1"/>
          <p:nvPr/>
        </p:nvSpPr>
        <p:spPr>
          <a:xfrm>
            <a:off x="8868494" y="4170827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79803-10F8-C7E7-3A43-CA1EB734155E}"/>
              </a:ext>
            </a:extLst>
          </p:cNvPr>
          <p:cNvCxnSpPr/>
          <p:nvPr/>
        </p:nvCxnSpPr>
        <p:spPr>
          <a:xfrm>
            <a:off x="11031718" y="2884714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918A175-7588-BE80-3B4F-A27697AB9F58}"/>
              </a:ext>
            </a:extLst>
          </p:cNvPr>
          <p:cNvSpPr txBox="1"/>
          <p:nvPr/>
        </p:nvSpPr>
        <p:spPr>
          <a:xfrm>
            <a:off x="6375380" y="5963621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80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F10710F-A9AE-9DE7-AD4F-D94A3C419B3A}"/>
              </a:ext>
            </a:extLst>
          </p:cNvPr>
          <p:cNvSpPr/>
          <p:nvPr/>
        </p:nvSpPr>
        <p:spPr>
          <a:xfrm>
            <a:off x="7841962" y="59565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90</a:t>
            </a:r>
            <a:endParaRPr lang="en-GB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6D03DE4-1B68-CF18-CB92-260E41B8D183}"/>
              </a:ext>
            </a:extLst>
          </p:cNvPr>
          <p:cNvSpPr txBox="1"/>
          <p:nvPr/>
        </p:nvSpPr>
        <p:spPr>
          <a:xfrm>
            <a:off x="9413780" y="5956508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100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F8099B0-6B71-0670-645C-B3E41E674DE0}"/>
              </a:ext>
            </a:extLst>
          </p:cNvPr>
          <p:cNvCxnSpPr>
            <a:stCxn id="202" idx="2"/>
          </p:cNvCxnSpPr>
          <p:nvPr/>
        </p:nvCxnSpPr>
        <p:spPr>
          <a:xfrm flipH="1" flipV="1">
            <a:off x="7276367" y="63104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8A10C80-7A48-257F-DE7B-28C9440EEA28}"/>
              </a:ext>
            </a:extLst>
          </p:cNvPr>
          <p:cNvCxnSpPr>
            <a:cxnSpLocks/>
          </p:cNvCxnSpPr>
          <p:nvPr/>
        </p:nvCxnSpPr>
        <p:spPr>
          <a:xfrm>
            <a:off x="8617003" y="63175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DC66D465-67C2-1371-3DB3-DE44613333B6}"/>
              </a:ext>
            </a:extLst>
          </p:cNvPr>
          <p:cNvSpPr txBox="1"/>
          <p:nvPr/>
        </p:nvSpPr>
        <p:spPr>
          <a:xfrm>
            <a:off x="6215151" y="553331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551659D-B9B1-4C34-1820-EFB45615ABE4}"/>
              </a:ext>
            </a:extLst>
          </p:cNvPr>
          <p:cNvSpPr txBox="1"/>
          <p:nvPr/>
        </p:nvSpPr>
        <p:spPr>
          <a:xfrm>
            <a:off x="8878453" y="555571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</p:spTree>
    <p:extLst>
      <p:ext uri="{BB962C8B-B14F-4D97-AF65-F5344CB8AC3E}">
        <p14:creationId xmlns:p14="http://schemas.microsoft.com/office/powerpoint/2010/main" val="1131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  <p:bldP spid="32" grpId="0"/>
      <p:bldP spid="33" grpId="0"/>
      <p:bldP spid="185" grpId="0"/>
      <p:bldP spid="186" grpId="0" animBg="1"/>
      <p:bldP spid="187" grpId="0"/>
      <p:bldP spid="190" grpId="0"/>
      <p:bldP spid="191" grpId="0"/>
      <p:bldP spid="193" grpId="0"/>
      <p:bldP spid="194" grpId="0" animBg="1"/>
      <p:bldP spid="195" grpId="0"/>
      <p:bldP spid="198" grpId="0"/>
      <p:bldP spid="199" grpId="0"/>
      <p:bldP spid="201" grpId="0"/>
      <p:bldP spid="202" grpId="0" animBg="1"/>
      <p:bldP spid="203" grpId="0"/>
      <p:bldP spid="206" grpId="0"/>
      <p:bldP spid="20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18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27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507784F-FDC2-A0E2-C3BA-ADEDA0F156C7}"/>
              </a:ext>
            </a:extLst>
          </p:cNvPr>
          <p:cNvSpPr txBox="1"/>
          <p:nvPr/>
        </p:nvSpPr>
        <p:spPr>
          <a:xfrm>
            <a:off x="494260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3157562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494260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3157562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54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FBC398E-E18F-4659-3FC2-71B72FB93524}"/>
              </a:ext>
            </a:extLst>
          </p:cNvPr>
          <p:cNvSpPr txBox="1"/>
          <p:nvPr/>
        </p:nvSpPr>
        <p:spPr>
          <a:xfrm>
            <a:off x="4706205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7C25E4-DB07-8307-CF5B-B76ED422E265}"/>
              </a:ext>
            </a:extLst>
          </p:cNvPr>
          <p:cNvSpPr txBox="1"/>
          <p:nvPr/>
        </p:nvSpPr>
        <p:spPr>
          <a:xfrm>
            <a:off x="7369507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63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A4A6AC-CC0D-14D9-1A48-43B0D08A2DE6}"/>
              </a:ext>
            </a:extLst>
          </p:cNvPr>
          <p:cNvSpPr txBox="1"/>
          <p:nvPr/>
        </p:nvSpPr>
        <p:spPr>
          <a:xfrm>
            <a:off x="4706205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5B191-498A-7037-2934-9A4D83A74592}"/>
              </a:ext>
            </a:extLst>
          </p:cNvPr>
          <p:cNvSpPr txBox="1"/>
          <p:nvPr/>
        </p:nvSpPr>
        <p:spPr>
          <a:xfrm>
            <a:off x="7369507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72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001A900-491F-1AFA-9722-964411DF915D}"/>
              </a:ext>
            </a:extLst>
          </p:cNvPr>
          <p:cNvSpPr txBox="1"/>
          <p:nvPr/>
        </p:nvSpPr>
        <p:spPr>
          <a:xfrm>
            <a:off x="4706205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C94727-5BEB-2E7F-0BF4-D08EE238C02E}"/>
              </a:ext>
            </a:extLst>
          </p:cNvPr>
          <p:cNvSpPr txBox="1"/>
          <p:nvPr/>
        </p:nvSpPr>
        <p:spPr>
          <a:xfrm>
            <a:off x="7369507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81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ADDA-FAEB-25FA-8418-10250AA7D29F}"/>
              </a:ext>
            </a:extLst>
          </p:cNvPr>
          <p:cNvSpPr txBox="1"/>
          <p:nvPr/>
        </p:nvSpPr>
        <p:spPr>
          <a:xfrm>
            <a:off x="4706205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59E659-BD68-B260-2B50-9F75D5DBB5AF}"/>
              </a:ext>
            </a:extLst>
          </p:cNvPr>
          <p:cNvSpPr txBox="1"/>
          <p:nvPr/>
        </p:nvSpPr>
        <p:spPr>
          <a:xfrm>
            <a:off x="7369507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3" grpId="0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36" grpId="0" animBg="1"/>
      <p:bldP spid="39" grpId="0"/>
      <p:bldP spid="40" grpId="0"/>
      <p:bldP spid="41" grpId="0" animBg="1"/>
      <p:bldP spid="44" grpId="0"/>
      <p:bldP spid="64" grpId="0"/>
      <p:bldP spid="65" grpId="0" animBg="1"/>
      <p:bldP spid="68" grpId="0"/>
      <p:bldP spid="69" grpId="0"/>
      <p:bldP spid="106" grpId="0" animBg="1"/>
      <p:bldP spid="117" grpId="0"/>
      <p:bldP spid="1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27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4621174" y="219211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1813549" y="359064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4545624" y="356827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54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36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BF62B2-A141-1C69-9521-047E0AB0F1FD}"/>
              </a:ext>
            </a:extLst>
          </p:cNvPr>
          <p:cNvSpPr txBox="1"/>
          <p:nvPr/>
        </p:nvSpPr>
        <p:spPr>
          <a:xfrm>
            <a:off x="1831605" y="221310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Multiples of 25.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1767-73DA-4F32-F4CA-B2EF4CC7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66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9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74393" y="2884715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56169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46960" y="2911319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494632" y="1383582"/>
            <a:ext cx="465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25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0183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46386" y="2908301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42134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33904" y="2902857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31811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29718" y="2925284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27625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22751" y="2885273"/>
            <a:ext cx="0" cy="544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6362" y="3076349"/>
            <a:ext cx="1284173" cy="128417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596" y="3148599"/>
            <a:ext cx="1284173" cy="128417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81230E-8052-A64B-5E00-9C546A818685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4F7E25-1F74-9E68-0690-E2A7847AEC7C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7D6737-9B16-17EE-A650-6D7DF2237056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328A8-E831-3E93-C5E8-9F2C5B709C63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44D01F-6B84-9BCE-E183-B9EE69E2166E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7C1C26-A5A0-E501-6FBC-07F73571D5DD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174071-A25E-4F44-BF2E-428566C7745B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5037E0-5568-7607-0205-DAA49394C5F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84B40-573C-10D7-3C3A-B9B43C2CCE0E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1A60B-F973-ED33-FE73-11B7084704DD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CD967-EB06-65C1-7A03-D03DC4F37779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0A4F6-7DCA-5F38-547B-9D2770211287}"/>
              </a:ext>
            </a:extLst>
          </p:cNvPr>
          <p:cNvSpPr txBox="1"/>
          <p:nvPr/>
        </p:nvSpPr>
        <p:spPr>
          <a:xfrm>
            <a:off x="4799529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07C71-FE93-4C63-28A4-ADFE63BE2A5F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58F73C-9162-24D9-07FD-11121FE3A9E3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9303-DD08-B6B1-B5E4-5AA25873DCF9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9533A3-D06C-9A70-23FC-E512FA213B23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352265-C0D7-D60E-B885-BA94F30D68CE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F610DA-071B-9F1A-4557-36F94935D281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D1F6D2-E52B-5029-FE21-0AECFB4F7DD5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480792-1B39-DD3F-A108-7260A6F3AD75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ABD1C6-B912-253E-AA7C-D52F280FFC0E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E80CE8A-8127-E771-C562-5EBE7C9B55DC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E586DB5-C73E-FA4E-CFAF-B94F82E9FFC1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82400" y="3167984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81503" y="3148598"/>
            <a:ext cx="1284173" cy="12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7" y="3718436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7748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7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7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7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13222"/>
              </p:ext>
            </p:extLst>
          </p:nvPr>
        </p:nvGraphicFramePr>
        <p:xfrm>
          <a:off x="192314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74239"/>
              </p:ext>
            </p:extLst>
          </p:nvPr>
        </p:nvGraphicFramePr>
        <p:xfrm>
          <a:off x="166913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7831"/>
              </p:ext>
            </p:extLst>
          </p:nvPr>
        </p:nvGraphicFramePr>
        <p:xfrm>
          <a:off x="4383315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350143"/>
              </p:ext>
            </p:extLst>
          </p:nvPr>
        </p:nvGraphicFramePr>
        <p:xfrm>
          <a:off x="4357914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23692"/>
              </p:ext>
            </p:extLst>
          </p:nvPr>
        </p:nvGraphicFramePr>
        <p:xfrm>
          <a:off x="8443686" y="203553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53624"/>
              </p:ext>
            </p:extLst>
          </p:nvPr>
        </p:nvGraphicFramePr>
        <p:xfrm>
          <a:off x="8418285" y="3162705"/>
          <a:ext cx="3556000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171603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13476760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>
            <a:off x="526142" y="3425372"/>
            <a:ext cx="10981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1635759" y="31459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3829592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4926509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6023426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7120343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8217260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E888E5-6A14-E2D8-704B-A369FEB8375E}"/>
              </a:ext>
            </a:extLst>
          </p:cNvPr>
          <p:cNvCxnSpPr>
            <a:cxnSpLocks/>
          </p:cNvCxnSpPr>
          <p:nvPr/>
        </p:nvCxnSpPr>
        <p:spPr>
          <a:xfrm>
            <a:off x="9314177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650FDA-DEAD-C61A-775E-F1598867785F}"/>
              </a:ext>
            </a:extLst>
          </p:cNvPr>
          <p:cNvCxnSpPr>
            <a:cxnSpLocks/>
          </p:cNvCxnSpPr>
          <p:nvPr/>
        </p:nvCxnSpPr>
        <p:spPr>
          <a:xfrm>
            <a:off x="10411094" y="316411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10B183-7FB7-571D-F50B-419EB5B2818C}"/>
              </a:ext>
            </a:extLst>
          </p:cNvPr>
          <p:cNvCxnSpPr>
            <a:cxnSpLocks/>
          </p:cNvCxnSpPr>
          <p:nvPr/>
        </p:nvCxnSpPr>
        <p:spPr>
          <a:xfrm>
            <a:off x="11508014" y="315685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240392" y="369388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350008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446925" y="374783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579948" y="375508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653458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50375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847292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931510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9028427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10125344" y="3762346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2A28C-4F47-4CA9-B5E8-A77993A0956D}"/>
              </a:ext>
            </a:extLst>
          </p:cNvPr>
          <p:cNvSpPr txBox="1"/>
          <p:nvPr/>
        </p:nvSpPr>
        <p:spPr>
          <a:xfrm>
            <a:off x="11100383" y="3762346"/>
            <a:ext cx="65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2732675" y="31713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531039" y="314597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377557" y="1352976"/>
            <a:ext cx="281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Forwards and backwards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F3758D62-89D2-2919-3FFF-CFB6CCD9C4C6}"/>
              </a:ext>
            </a:extLst>
          </p:cNvPr>
          <p:cNvCxnSpPr>
            <a:cxnSpLocks/>
          </p:cNvCxnSpPr>
          <p:nvPr/>
        </p:nvCxnSpPr>
        <p:spPr>
          <a:xfrm>
            <a:off x="598127" y="4832943"/>
            <a:ext cx="10981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731F9992-5644-E812-2E69-CDCF7B09A81C}"/>
              </a:ext>
            </a:extLst>
          </p:cNvPr>
          <p:cNvCxnSpPr>
            <a:cxnSpLocks/>
          </p:cNvCxnSpPr>
          <p:nvPr/>
        </p:nvCxnSpPr>
        <p:spPr>
          <a:xfrm>
            <a:off x="1707744" y="455354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A25326AB-A2FC-B1E5-5752-D9143AD663E6}"/>
              </a:ext>
            </a:extLst>
          </p:cNvPr>
          <p:cNvCxnSpPr>
            <a:cxnSpLocks/>
          </p:cNvCxnSpPr>
          <p:nvPr/>
        </p:nvCxnSpPr>
        <p:spPr>
          <a:xfrm>
            <a:off x="3901577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1C80BEAE-A66D-41F0-E967-2FB9DF040D3D}"/>
              </a:ext>
            </a:extLst>
          </p:cNvPr>
          <p:cNvCxnSpPr>
            <a:cxnSpLocks/>
          </p:cNvCxnSpPr>
          <p:nvPr/>
        </p:nvCxnSpPr>
        <p:spPr>
          <a:xfrm>
            <a:off x="4998494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7AED5FA0-9085-116A-14C5-23EB0AD706E7}"/>
              </a:ext>
            </a:extLst>
          </p:cNvPr>
          <p:cNvCxnSpPr>
            <a:cxnSpLocks/>
          </p:cNvCxnSpPr>
          <p:nvPr/>
        </p:nvCxnSpPr>
        <p:spPr>
          <a:xfrm>
            <a:off x="6095411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67366066-CC82-BAE8-3B6F-CBF1A369D1AD}"/>
              </a:ext>
            </a:extLst>
          </p:cNvPr>
          <p:cNvCxnSpPr>
            <a:cxnSpLocks/>
          </p:cNvCxnSpPr>
          <p:nvPr/>
        </p:nvCxnSpPr>
        <p:spPr>
          <a:xfrm>
            <a:off x="7192328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44EB383D-9847-3F4D-D3D2-31A6FB4BCFF2}"/>
              </a:ext>
            </a:extLst>
          </p:cNvPr>
          <p:cNvCxnSpPr>
            <a:cxnSpLocks/>
          </p:cNvCxnSpPr>
          <p:nvPr/>
        </p:nvCxnSpPr>
        <p:spPr>
          <a:xfrm>
            <a:off x="8289245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546038CC-8CF6-CE04-7055-4EFC7B559A1B}"/>
              </a:ext>
            </a:extLst>
          </p:cNvPr>
          <p:cNvCxnSpPr>
            <a:cxnSpLocks/>
          </p:cNvCxnSpPr>
          <p:nvPr/>
        </p:nvCxnSpPr>
        <p:spPr>
          <a:xfrm>
            <a:off x="9386162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4C7EA668-7F55-E772-F7B5-A6C9E473BD99}"/>
              </a:ext>
            </a:extLst>
          </p:cNvPr>
          <p:cNvCxnSpPr>
            <a:cxnSpLocks/>
          </p:cNvCxnSpPr>
          <p:nvPr/>
        </p:nvCxnSpPr>
        <p:spPr>
          <a:xfrm>
            <a:off x="10483079" y="4571686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F13C4633-AD6B-6AE6-A864-7341BDDB4D43}"/>
              </a:ext>
            </a:extLst>
          </p:cNvPr>
          <p:cNvCxnSpPr>
            <a:cxnSpLocks/>
          </p:cNvCxnSpPr>
          <p:nvPr/>
        </p:nvCxnSpPr>
        <p:spPr>
          <a:xfrm>
            <a:off x="11579999" y="4564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2CDD166E-A1D7-73D5-4108-839A2E068FF2}"/>
              </a:ext>
            </a:extLst>
          </p:cNvPr>
          <p:cNvSpPr txBox="1"/>
          <p:nvPr/>
        </p:nvSpPr>
        <p:spPr>
          <a:xfrm>
            <a:off x="1421993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11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BE38B742-CE66-299F-9840-634F2029CD92}"/>
              </a:ext>
            </a:extLst>
          </p:cNvPr>
          <p:cNvSpPr txBox="1"/>
          <p:nvPr/>
        </p:nvSpPr>
        <p:spPr>
          <a:xfrm>
            <a:off x="2518910" y="5155401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027390F1-4BAF-0AF5-9F14-13B3D831E73D}"/>
              </a:ext>
            </a:extLst>
          </p:cNvPr>
          <p:cNvSpPr txBox="1"/>
          <p:nvPr/>
        </p:nvSpPr>
        <p:spPr>
          <a:xfrm>
            <a:off x="3651933" y="516265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13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8727A44C-02FB-2A20-5885-F9244024B7C3}"/>
              </a:ext>
            </a:extLst>
          </p:cNvPr>
          <p:cNvSpPr txBox="1"/>
          <p:nvPr/>
        </p:nvSpPr>
        <p:spPr>
          <a:xfrm>
            <a:off x="4725443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14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5930D6E-1E3D-E380-1DC7-29294628443B}"/>
              </a:ext>
            </a:extLst>
          </p:cNvPr>
          <p:cNvSpPr txBox="1"/>
          <p:nvPr/>
        </p:nvSpPr>
        <p:spPr>
          <a:xfrm>
            <a:off x="5822360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24814D8-8ACC-4A9A-ECF2-455AAA07C4F5}"/>
              </a:ext>
            </a:extLst>
          </p:cNvPr>
          <p:cNvSpPr txBox="1"/>
          <p:nvPr/>
        </p:nvSpPr>
        <p:spPr>
          <a:xfrm>
            <a:off x="6919277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16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406CB0A-BD62-C3D4-4F87-8D270BA52C9F}"/>
              </a:ext>
            </a:extLst>
          </p:cNvPr>
          <p:cNvSpPr txBox="1"/>
          <p:nvPr/>
        </p:nvSpPr>
        <p:spPr>
          <a:xfrm>
            <a:off x="8003495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3633CF88-816B-52D5-A762-0456725E9FCA}"/>
              </a:ext>
            </a:extLst>
          </p:cNvPr>
          <p:cNvSpPr txBox="1"/>
          <p:nvPr/>
        </p:nvSpPr>
        <p:spPr>
          <a:xfrm>
            <a:off x="9100412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296F37EB-45AE-BA2C-A282-DEDE6D165B39}"/>
              </a:ext>
            </a:extLst>
          </p:cNvPr>
          <p:cNvSpPr txBox="1"/>
          <p:nvPr/>
        </p:nvSpPr>
        <p:spPr>
          <a:xfrm>
            <a:off x="10197329" y="516991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19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3C23766-518B-DA2B-F43E-C99FFD64479B}"/>
              </a:ext>
            </a:extLst>
          </p:cNvPr>
          <p:cNvSpPr txBox="1"/>
          <p:nvPr/>
        </p:nvSpPr>
        <p:spPr>
          <a:xfrm>
            <a:off x="11172368" y="5169917"/>
            <a:ext cx="65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35328C21-248B-310A-ABAD-01A780155936}"/>
              </a:ext>
            </a:extLst>
          </p:cNvPr>
          <p:cNvCxnSpPr>
            <a:cxnSpLocks/>
          </p:cNvCxnSpPr>
          <p:nvPr/>
        </p:nvCxnSpPr>
        <p:spPr>
          <a:xfrm>
            <a:off x="2804660" y="457894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E9F1368E-066F-9C0E-5C3D-5690A2F56146}"/>
              </a:ext>
            </a:extLst>
          </p:cNvPr>
          <p:cNvCxnSpPr>
            <a:cxnSpLocks/>
          </p:cNvCxnSpPr>
          <p:nvPr/>
        </p:nvCxnSpPr>
        <p:spPr>
          <a:xfrm>
            <a:off x="603024" y="455354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3B772E-FB84-F6D4-0DA0-987DE3C5152D}"/>
              </a:ext>
            </a:extLst>
          </p:cNvPr>
          <p:cNvCxnSpPr/>
          <p:nvPr/>
        </p:nvCxnSpPr>
        <p:spPr>
          <a:xfrm>
            <a:off x="1635398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881C83-1BA8-2205-C2FD-EE8DE4C39EDF}"/>
              </a:ext>
            </a:extLst>
          </p:cNvPr>
          <p:cNvCxnSpPr/>
          <p:nvPr/>
        </p:nvCxnSpPr>
        <p:spPr>
          <a:xfrm>
            <a:off x="2732675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7A1ADE-DCB4-7B9C-E14E-BFCD22514F5B}"/>
              </a:ext>
            </a:extLst>
          </p:cNvPr>
          <p:cNvCxnSpPr/>
          <p:nvPr/>
        </p:nvCxnSpPr>
        <p:spPr>
          <a:xfrm>
            <a:off x="3825377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F2660D-E9CC-E7CD-8BF8-6A83615F4925}"/>
              </a:ext>
            </a:extLst>
          </p:cNvPr>
          <p:cNvCxnSpPr/>
          <p:nvPr/>
        </p:nvCxnSpPr>
        <p:spPr>
          <a:xfrm>
            <a:off x="4933540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4CBD2C-DD56-9540-F586-A45CCBA6AADA}"/>
              </a:ext>
            </a:extLst>
          </p:cNvPr>
          <p:cNvCxnSpPr/>
          <p:nvPr/>
        </p:nvCxnSpPr>
        <p:spPr>
          <a:xfrm>
            <a:off x="6015115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C2E2C7-CEFD-BFA1-4D9A-ABE2C0579595}"/>
              </a:ext>
            </a:extLst>
          </p:cNvPr>
          <p:cNvCxnSpPr/>
          <p:nvPr/>
        </p:nvCxnSpPr>
        <p:spPr>
          <a:xfrm>
            <a:off x="7112392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35BB09-790F-6667-1DEE-CE6152C4E969}"/>
              </a:ext>
            </a:extLst>
          </p:cNvPr>
          <p:cNvCxnSpPr/>
          <p:nvPr/>
        </p:nvCxnSpPr>
        <p:spPr>
          <a:xfrm>
            <a:off x="8205094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03B4C5-0F0B-9F6F-2424-3A58527998E7}"/>
              </a:ext>
            </a:extLst>
          </p:cNvPr>
          <p:cNvCxnSpPr/>
          <p:nvPr/>
        </p:nvCxnSpPr>
        <p:spPr>
          <a:xfrm>
            <a:off x="9313257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0E85C2-7996-B535-0F1C-614137302969}"/>
              </a:ext>
            </a:extLst>
          </p:cNvPr>
          <p:cNvCxnSpPr/>
          <p:nvPr/>
        </p:nvCxnSpPr>
        <p:spPr>
          <a:xfrm>
            <a:off x="10399851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D859E-792C-4E51-12D5-DC7E50F71DB3}"/>
              </a:ext>
            </a:extLst>
          </p:cNvPr>
          <p:cNvCxnSpPr/>
          <p:nvPr/>
        </p:nvCxnSpPr>
        <p:spPr>
          <a:xfrm>
            <a:off x="11508014" y="2873831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CF5927-00B5-5AC4-173E-9F6BA32A0976}"/>
              </a:ext>
            </a:extLst>
          </p:cNvPr>
          <p:cNvCxnSpPr/>
          <p:nvPr/>
        </p:nvCxnSpPr>
        <p:spPr>
          <a:xfrm>
            <a:off x="1705563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84DF8E-9ED1-DBFD-3361-4340F2C79443}"/>
              </a:ext>
            </a:extLst>
          </p:cNvPr>
          <p:cNvCxnSpPr/>
          <p:nvPr/>
        </p:nvCxnSpPr>
        <p:spPr>
          <a:xfrm>
            <a:off x="2798265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B02DD4-6821-6BA5-6F94-1671149010FD}"/>
              </a:ext>
            </a:extLst>
          </p:cNvPr>
          <p:cNvCxnSpPr/>
          <p:nvPr/>
        </p:nvCxnSpPr>
        <p:spPr>
          <a:xfrm>
            <a:off x="3906428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EB28B3-3935-16F7-BB31-08C582813981}"/>
              </a:ext>
            </a:extLst>
          </p:cNvPr>
          <p:cNvCxnSpPr/>
          <p:nvPr/>
        </p:nvCxnSpPr>
        <p:spPr>
          <a:xfrm>
            <a:off x="4988003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CFF0AF-AB4F-EB80-3FAD-3435B4CCEE47}"/>
              </a:ext>
            </a:extLst>
          </p:cNvPr>
          <p:cNvCxnSpPr/>
          <p:nvPr/>
        </p:nvCxnSpPr>
        <p:spPr>
          <a:xfrm>
            <a:off x="6085280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7C18BCE-EC55-E75C-C156-CB82969C5001}"/>
              </a:ext>
            </a:extLst>
          </p:cNvPr>
          <p:cNvCxnSpPr/>
          <p:nvPr/>
        </p:nvCxnSpPr>
        <p:spPr>
          <a:xfrm>
            <a:off x="7177982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CA339D-5B5C-FC21-1E99-4D4E66A067A1}"/>
              </a:ext>
            </a:extLst>
          </p:cNvPr>
          <p:cNvCxnSpPr/>
          <p:nvPr/>
        </p:nvCxnSpPr>
        <p:spPr>
          <a:xfrm>
            <a:off x="8286145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C1DFB11-860B-D7E9-0556-922AA5DA81F7}"/>
              </a:ext>
            </a:extLst>
          </p:cNvPr>
          <p:cNvCxnSpPr/>
          <p:nvPr/>
        </p:nvCxnSpPr>
        <p:spPr>
          <a:xfrm>
            <a:off x="9372739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0A18A3-250A-A9C0-A122-0F29D0C8025C}"/>
              </a:ext>
            </a:extLst>
          </p:cNvPr>
          <p:cNvCxnSpPr/>
          <p:nvPr/>
        </p:nvCxnSpPr>
        <p:spPr>
          <a:xfrm>
            <a:off x="10480902" y="4306802"/>
            <a:ext cx="0" cy="54428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5985CD8-2CE1-313E-A2AD-55C2E4BF1FAE}"/>
              </a:ext>
            </a:extLst>
          </p:cNvPr>
          <p:cNvCxnSpPr/>
          <p:nvPr/>
        </p:nvCxnSpPr>
        <p:spPr>
          <a:xfrm>
            <a:off x="11567071" y="4299543"/>
            <a:ext cx="0" cy="54428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315685" y="5556669"/>
            <a:ext cx="6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6494632" y="1383582"/>
            <a:ext cx="465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25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120B95-C0AA-43EA-4821-F4ECDB00EFA7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5880D6-5A02-74ED-2C9D-6608520061BE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986BE6-428C-1B14-34CC-63490504041F}"/>
              </a:ext>
            </a:extLst>
          </p:cNvPr>
          <p:cNvCxnSpPr>
            <a:cxnSpLocks/>
          </p:cNvCxnSpPr>
          <p:nvPr/>
        </p:nvCxnSpPr>
        <p:spPr>
          <a:xfrm flipH="1">
            <a:off x="887185" y="1106586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B06186-2E4C-1ED3-D66C-2BF9421A96D0}"/>
              </a:ext>
            </a:extLst>
          </p:cNvPr>
          <p:cNvCxnSpPr>
            <a:cxnSpLocks/>
          </p:cNvCxnSpPr>
          <p:nvPr/>
        </p:nvCxnSpPr>
        <p:spPr>
          <a:xfrm flipH="1">
            <a:off x="887185" y="1685763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0C8CF4-F12F-391B-37CB-89F77E1DEA23}"/>
              </a:ext>
            </a:extLst>
          </p:cNvPr>
          <p:cNvCxnSpPr>
            <a:cxnSpLocks/>
          </p:cNvCxnSpPr>
          <p:nvPr/>
        </p:nvCxnSpPr>
        <p:spPr>
          <a:xfrm flipH="1">
            <a:off x="887185" y="2264940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837DD5D-B236-3FE6-B360-803D321A83E7}"/>
              </a:ext>
            </a:extLst>
          </p:cNvPr>
          <p:cNvCxnSpPr>
            <a:cxnSpLocks/>
          </p:cNvCxnSpPr>
          <p:nvPr/>
        </p:nvCxnSpPr>
        <p:spPr>
          <a:xfrm flipH="1">
            <a:off x="887185" y="284411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CC5D38A-E10D-F73F-F12C-3F3AA2DF0D32}"/>
              </a:ext>
            </a:extLst>
          </p:cNvPr>
          <p:cNvCxnSpPr>
            <a:cxnSpLocks/>
          </p:cNvCxnSpPr>
          <p:nvPr/>
        </p:nvCxnSpPr>
        <p:spPr>
          <a:xfrm flipH="1">
            <a:off x="887185" y="400247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DDA028F-1AEF-F51B-0837-34C9816A40F9}"/>
              </a:ext>
            </a:extLst>
          </p:cNvPr>
          <p:cNvCxnSpPr>
            <a:cxnSpLocks/>
          </p:cNvCxnSpPr>
          <p:nvPr/>
        </p:nvCxnSpPr>
        <p:spPr>
          <a:xfrm flipH="1">
            <a:off x="887185" y="5160825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B72C9D-819B-354C-2302-AFBE04A4FDA3}"/>
              </a:ext>
            </a:extLst>
          </p:cNvPr>
          <p:cNvCxnSpPr>
            <a:cxnSpLocks/>
          </p:cNvCxnSpPr>
          <p:nvPr/>
        </p:nvCxnSpPr>
        <p:spPr>
          <a:xfrm flipH="1">
            <a:off x="887185" y="574000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61646933-4601-2841-677D-25D6EA6D2EC8}"/>
              </a:ext>
            </a:extLst>
          </p:cNvPr>
          <p:cNvSpPr txBox="1"/>
          <p:nvPr/>
        </p:nvSpPr>
        <p:spPr>
          <a:xfrm>
            <a:off x="297217" y="4936353"/>
            <a:ext cx="63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16132B-1CBC-00F0-1F8F-A246CBBE6467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E39167D-DA2F-8F87-1B7F-307381C42EF1}"/>
              </a:ext>
            </a:extLst>
          </p:cNvPr>
          <p:cNvCxnSpPr>
            <a:cxnSpLocks/>
          </p:cNvCxnSpPr>
          <p:nvPr/>
        </p:nvCxnSpPr>
        <p:spPr>
          <a:xfrm flipH="1">
            <a:off x="1440703" y="633059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5DD009A-5055-8BC9-C50D-70DC5C062AC3}"/>
              </a:ext>
            </a:extLst>
          </p:cNvPr>
          <p:cNvCxnSpPr>
            <a:cxnSpLocks/>
          </p:cNvCxnSpPr>
          <p:nvPr/>
        </p:nvCxnSpPr>
        <p:spPr>
          <a:xfrm flipH="1">
            <a:off x="1440703" y="5740002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887F768C-A210-AD9A-8AF1-9E2FA6522401}"/>
              </a:ext>
            </a:extLst>
          </p:cNvPr>
          <p:cNvCxnSpPr>
            <a:cxnSpLocks/>
          </p:cNvCxnSpPr>
          <p:nvPr/>
        </p:nvCxnSpPr>
        <p:spPr>
          <a:xfrm flipH="1">
            <a:off x="1418029" y="516082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EB36011-BC3D-CDE1-92ED-A103BCEF2CB9}"/>
              </a:ext>
            </a:extLst>
          </p:cNvPr>
          <p:cNvSpPr txBox="1"/>
          <p:nvPr/>
        </p:nvSpPr>
        <p:spPr>
          <a:xfrm>
            <a:off x="277584" y="4361444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75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F6792A5-70DE-F8E0-9F00-0894F4D8CF5D}"/>
              </a:ext>
            </a:extLst>
          </p:cNvPr>
          <p:cNvCxnSpPr>
            <a:cxnSpLocks/>
          </p:cNvCxnSpPr>
          <p:nvPr/>
        </p:nvCxnSpPr>
        <p:spPr>
          <a:xfrm flipH="1">
            <a:off x="1440703" y="4581648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E9F7B33-B1F8-AB9F-6BB6-4040433FA553}"/>
              </a:ext>
            </a:extLst>
          </p:cNvPr>
          <p:cNvSpPr txBox="1"/>
          <p:nvPr/>
        </p:nvSpPr>
        <p:spPr>
          <a:xfrm>
            <a:off x="288471" y="3778000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4ABD8E1-CB78-F10A-4D63-F1B87D9A96A2}"/>
              </a:ext>
            </a:extLst>
          </p:cNvPr>
          <p:cNvCxnSpPr>
            <a:cxnSpLocks/>
          </p:cNvCxnSpPr>
          <p:nvPr/>
        </p:nvCxnSpPr>
        <p:spPr>
          <a:xfrm flipH="1">
            <a:off x="1440703" y="400247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6F040FE-F2AA-7409-2C9C-C62F7C8223EE}"/>
              </a:ext>
            </a:extLst>
          </p:cNvPr>
          <p:cNvSpPr txBox="1"/>
          <p:nvPr/>
        </p:nvSpPr>
        <p:spPr>
          <a:xfrm>
            <a:off x="276480" y="3192478"/>
            <a:ext cx="6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4F539AF-9BE3-9EC0-978B-91D121FFC2A4}"/>
              </a:ext>
            </a:extLst>
          </p:cNvPr>
          <p:cNvCxnSpPr>
            <a:cxnSpLocks/>
          </p:cNvCxnSpPr>
          <p:nvPr/>
        </p:nvCxnSpPr>
        <p:spPr>
          <a:xfrm flipH="1">
            <a:off x="1418029" y="3423294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F1CB06D-2D75-1DA6-7C11-1C475ABD9C01}"/>
              </a:ext>
            </a:extLst>
          </p:cNvPr>
          <p:cNvSpPr txBox="1"/>
          <p:nvPr/>
        </p:nvSpPr>
        <p:spPr>
          <a:xfrm>
            <a:off x="268378" y="2641979"/>
            <a:ext cx="6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150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1564532-04DB-D680-6A18-91AB5D4AB4BC}"/>
              </a:ext>
            </a:extLst>
          </p:cNvPr>
          <p:cNvCxnSpPr>
            <a:cxnSpLocks/>
          </p:cNvCxnSpPr>
          <p:nvPr/>
        </p:nvCxnSpPr>
        <p:spPr>
          <a:xfrm flipH="1">
            <a:off x="1440703" y="2818051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4AF07C5D-52BF-5D95-6AA3-97652B67E369}"/>
              </a:ext>
            </a:extLst>
          </p:cNvPr>
          <p:cNvSpPr txBox="1"/>
          <p:nvPr/>
        </p:nvSpPr>
        <p:spPr>
          <a:xfrm>
            <a:off x="303387" y="2039430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175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64C2AB1-E853-52A3-734E-98F85971A83B}"/>
              </a:ext>
            </a:extLst>
          </p:cNvPr>
          <p:cNvCxnSpPr>
            <a:cxnSpLocks/>
          </p:cNvCxnSpPr>
          <p:nvPr/>
        </p:nvCxnSpPr>
        <p:spPr>
          <a:xfrm flipH="1">
            <a:off x="1418029" y="2242875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8AE60AD-16FB-A2A4-5D13-CFBE76C29D23}"/>
              </a:ext>
            </a:extLst>
          </p:cNvPr>
          <p:cNvSpPr txBox="1"/>
          <p:nvPr/>
        </p:nvSpPr>
        <p:spPr>
          <a:xfrm>
            <a:off x="315685" y="1465558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88CDE6E-B5EA-6FD1-2CAD-7E9E70A246C9}"/>
              </a:ext>
            </a:extLst>
          </p:cNvPr>
          <p:cNvCxnSpPr>
            <a:cxnSpLocks/>
          </p:cNvCxnSpPr>
          <p:nvPr/>
        </p:nvCxnSpPr>
        <p:spPr>
          <a:xfrm flipH="1">
            <a:off x="1418029" y="1685763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5CF998D-CBCB-9EED-6A93-2FDFBE17EC47}"/>
              </a:ext>
            </a:extLst>
          </p:cNvPr>
          <p:cNvSpPr txBox="1"/>
          <p:nvPr/>
        </p:nvSpPr>
        <p:spPr>
          <a:xfrm>
            <a:off x="300209" y="886382"/>
            <a:ext cx="61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225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E7FBD19-672B-A19D-10F5-8E7D1EB0CD76}"/>
              </a:ext>
            </a:extLst>
          </p:cNvPr>
          <p:cNvCxnSpPr>
            <a:cxnSpLocks/>
          </p:cNvCxnSpPr>
          <p:nvPr/>
        </p:nvCxnSpPr>
        <p:spPr>
          <a:xfrm flipH="1">
            <a:off x="1418029" y="1106586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58E37-6E49-77F6-0A39-2D356CE8B415}"/>
              </a:ext>
            </a:extLst>
          </p:cNvPr>
          <p:cNvSpPr txBox="1"/>
          <p:nvPr/>
        </p:nvSpPr>
        <p:spPr>
          <a:xfrm>
            <a:off x="192291" y="322048"/>
            <a:ext cx="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3EE69-ECBC-450B-E1CF-9D33BA7914BD}"/>
              </a:ext>
            </a:extLst>
          </p:cNvPr>
          <p:cNvCxnSpPr>
            <a:cxnSpLocks/>
          </p:cNvCxnSpPr>
          <p:nvPr/>
        </p:nvCxnSpPr>
        <p:spPr>
          <a:xfrm flipH="1">
            <a:off x="1418029" y="527409"/>
            <a:ext cx="55138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8925D8-BD61-CBCE-3D6E-32C1249F81C8}"/>
              </a:ext>
            </a:extLst>
          </p:cNvPr>
          <p:cNvCxnSpPr>
            <a:cxnSpLocks/>
          </p:cNvCxnSpPr>
          <p:nvPr/>
        </p:nvCxnSpPr>
        <p:spPr>
          <a:xfrm flipH="1">
            <a:off x="887185" y="4581648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6BF1DE-70D8-81E8-B317-2EA71CE3A128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3" grpId="0"/>
      <p:bldP spid="3" grpId="1"/>
      <p:bldP spid="500" grpId="0"/>
      <p:bldP spid="500" grpId="1"/>
      <p:bldP spid="158" grpId="0"/>
      <p:bldP spid="158" grpId="1"/>
      <p:bldP spid="160" grpId="0"/>
      <p:bldP spid="160" grpId="1"/>
      <p:bldP spid="162" grpId="0"/>
      <p:bldP spid="162" grpId="1"/>
      <p:bldP spid="164" grpId="0"/>
      <p:bldP spid="164" grpId="1"/>
      <p:bldP spid="166" grpId="0"/>
      <p:bldP spid="166" grpId="1"/>
      <p:bldP spid="168" grpId="0"/>
      <p:bldP spid="168" grpId="1"/>
      <p:bldP spid="170" grpId="0"/>
      <p:bldP spid="170" grpId="1"/>
      <p:bldP spid="173" grpId="0"/>
      <p:bldP spid="173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/>
              <a:t>Snip into books.</a:t>
            </a:r>
            <a:endParaRPr lang="en-GB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2B2E2-C496-82EC-5EB9-590CC5FAE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B4D4B-0ADF-D07D-20CD-1A175B4304BF}"/>
              </a:ext>
            </a:extLst>
          </p:cNvPr>
          <p:cNvSpPr txBox="1"/>
          <p:nvPr/>
        </p:nvSpPr>
        <p:spPr>
          <a:xfrm>
            <a:off x="410936" y="609897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890D6-ACBF-F435-F480-8C2139E9C416}"/>
              </a:ext>
            </a:extLst>
          </p:cNvPr>
          <p:cNvCxnSpPr>
            <a:cxnSpLocks/>
          </p:cNvCxnSpPr>
          <p:nvPr/>
        </p:nvCxnSpPr>
        <p:spPr>
          <a:xfrm>
            <a:off x="1088571" y="527409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621C3-186A-6A57-1CEC-4AEB3A6BBFE2}"/>
              </a:ext>
            </a:extLst>
          </p:cNvPr>
          <p:cNvCxnSpPr>
            <a:cxnSpLocks/>
          </p:cNvCxnSpPr>
          <p:nvPr/>
        </p:nvCxnSpPr>
        <p:spPr>
          <a:xfrm flipH="1">
            <a:off x="887185" y="527409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C9577E-E8AA-F99D-D27D-4CAED8C48ED4}"/>
              </a:ext>
            </a:extLst>
          </p:cNvPr>
          <p:cNvCxnSpPr>
            <a:cxnSpLocks/>
          </p:cNvCxnSpPr>
          <p:nvPr/>
        </p:nvCxnSpPr>
        <p:spPr>
          <a:xfrm flipH="1">
            <a:off x="876299" y="6319181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3C637F-22AA-84BF-CF5B-097F2306E877}"/>
              </a:ext>
            </a:extLst>
          </p:cNvPr>
          <p:cNvSpPr txBox="1"/>
          <p:nvPr/>
        </p:nvSpPr>
        <p:spPr>
          <a:xfrm>
            <a:off x="164596" y="329775"/>
            <a:ext cx="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C72963-375B-7B0F-9B75-D7DDF8158196}"/>
              </a:ext>
            </a:extLst>
          </p:cNvPr>
          <p:cNvCxnSpPr>
            <a:cxnSpLocks/>
          </p:cNvCxnSpPr>
          <p:nvPr/>
        </p:nvCxnSpPr>
        <p:spPr>
          <a:xfrm flipH="1">
            <a:off x="865413" y="342329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5" name="Graphic 54" descr="Right pointing backhand index with solid fill">
            <a:extLst>
              <a:ext uri="{FF2B5EF4-FFF2-40B4-BE49-F238E27FC236}">
                <a16:creationId xmlns:a16="http://schemas.microsoft.com/office/drawing/2014/main" id="{D6F811F4-1B07-2A64-B445-5C2C6B17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36959" y="4028667"/>
            <a:ext cx="914400" cy="914400"/>
          </a:xfrm>
          <a:prstGeom prst="rect">
            <a:avLst/>
          </a:prstGeom>
        </p:spPr>
      </p:pic>
      <p:pic>
        <p:nvPicPr>
          <p:cNvPr id="56" name="Graphic 55" descr="Right pointing backhand index with solid fill">
            <a:extLst>
              <a:ext uri="{FF2B5EF4-FFF2-40B4-BE49-F238E27FC236}">
                <a16:creationId xmlns:a16="http://schemas.microsoft.com/office/drawing/2014/main" id="{ADFF675D-7A43-4F8D-39E5-719E76EB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69342" y="5384630"/>
            <a:ext cx="914400" cy="914400"/>
          </a:xfrm>
          <a:prstGeom prst="rect">
            <a:avLst/>
          </a:prstGeom>
        </p:spPr>
      </p:pic>
      <p:pic>
        <p:nvPicPr>
          <p:cNvPr id="57" name="Graphic 56" descr="Right pointing backhand index with solid fill">
            <a:extLst>
              <a:ext uri="{FF2B5EF4-FFF2-40B4-BE49-F238E27FC236}">
                <a16:creationId xmlns:a16="http://schemas.microsoft.com/office/drawing/2014/main" id="{32C2E630-5073-BEAC-85D5-5794CC0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17863" y="1125030"/>
            <a:ext cx="914400" cy="914400"/>
          </a:xfrm>
          <a:prstGeom prst="rect">
            <a:avLst/>
          </a:prstGeom>
        </p:spPr>
      </p:pic>
      <p:pic>
        <p:nvPicPr>
          <p:cNvPr id="58" name="Graphic 57" descr="Right pointing backhand index with solid fill">
            <a:extLst>
              <a:ext uri="{FF2B5EF4-FFF2-40B4-BE49-F238E27FC236}">
                <a16:creationId xmlns:a16="http://schemas.microsoft.com/office/drawing/2014/main" id="{20CE8354-D9CF-2087-6223-51BC89B0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50246" y="24809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4933AC-17F0-326C-AA44-ACD2BA408D35}"/>
              </a:ext>
            </a:extLst>
          </p:cNvPr>
          <p:cNvSpPr txBox="1"/>
          <p:nvPr/>
        </p:nvSpPr>
        <p:spPr>
          <a:xfrm>
            <a:off x="2978151" y="6050808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8ADCDE-42FE-D33F-6F3A-B9852494E5F6}"/>
              </a:ext>
            </a:extLst>
          </p:cNvPr>
          <p:cNvCxnSpPr>
            <a:cxnSpLocks/>
          </p:cNvCxnSpPr>
          <p:nvPr/>
        </p:nvCxnSpPr>
        <p:spPr>
          <a:xfrm>
            <a:off x="3655786" y="479242"/>
            <a:ext cx="0" cy="58031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25D17-5BC9-BD21-6A45-CE570EDE6A24}"/>
              </a:ext>
            </a:extLst>
          </p:cNvPr>
          <p:cNvCxnSpPr>
            <a:cxnSpLocks/>
          </p:cNvCxnSpPr>
          <p:nvPr/>
        </p:nvCxnSpPr>
        <p:spPr>
          <a:xfrm flipH="1">
            <a:off x="3454400" y="479242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4A97A26-48E0-AB71-A76B-7339AB6F5C7B}"/>
              </a:ext>
            </a:extLst>
          </p:cNvPr>
          <p:cNvCxnSpPr>
            <a:cxnSpLocks/>
          </p:cNvCxnSpPr>
          <p:nvPr/>
        </p:nvCxnSpPr>
        <p:spPr>
          <a:xfrm flipH="1">
            <a:off x="3443514" y="6271014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669A0484-8C87-0629-ED6B-7379B832BE29}"/>
              </a:ext>
            </a:extLst>
          </p:cNvPr>
          <p:cNvSpPr txBox="1"/>
          <p:nvPr/>
        </p:nvSpPr>
        <p:spPr>
          <a:xfrm>
            <a:off x="2731811" y="281608"/>
            <a:ext cx="7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B5FEA22-9663-1C7A-2490-16EC0DE40617}"/>
              </a:ext>
            </a:extLst>
          </p:cNvPr>
          <p:cNvCxnSpPr>
            <a:cxnSpLocks/>
          </p:cNvCxnSpPr>
          <p:nvPr/>
        </p:nvCxnSpPr>
        <p:spPr>
          <a:xfrm flipH="1">
            <a:off x="3432628" y="3375127"/>
            <a:ext cx="42454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62" name="Graphic 461" descr="Right pointing backhand index with solid fill">
            <a:extLst>
              <a:ext uri="{FF2B5EF4-FFF2-40B4-BE49-F238E27FC236}">
                <a16:creationId xmlns:a16="http://schemas.microsoft.com/office/drawing/2014/main" id="{95C0930C-E987-6A35-6E76-4E10FFEF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4549636"/>
            <a:ext cx="914400" cy="914400"/>
          </a:xfrm>
          <a:prstGeom prst="rect">
            <a:avLst/>
          </a:prstGeom>
        </p:spPr>
      </p:pic>
      <p:pic>
        <p:nvPicPr>
          <p:cNvPr id="463" name="Graphic 462" descr="Right pointing backhand index with solid fill">
            <a:extLst>
              <a:ext uri="{FF2B5EF4-FFF2-40B4-BE49-F238E27FC236}">
                <a16:creationId xmlns:a16="http://schemas.microsoft.com/office/drawing/2014/main" id="{6D349BCF-B96A-578B-5DD1-2F08D618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899060" y="5289884"/>
            <a:ext cx="914400" cy="914400"/>
          </a:xfrm>
          <a:prstGeom prst="rect">
            <a:avLst/>
          </a:prstGeom>
        </p:spPr>
      </p:pic>
      <p:pic>
        <p:nvPicPr>
          <p:cNvPr id="464" name="Graphic 463" descr="Right pointing backhand index with solid fill">
            <a:extLst>
              <a:ext uri="{FF2B5EF4-FFF2-40B4-BE49-F238E27FC236}">
                <a16:creationId xmlns:a16="http://schemas.microsoft.com/office/drawing/2014/main" id="{5490838E-90F5-65C2-EA24-8C2CB49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20501" y="523808"/>
            <a:ext cx="914400" cy="914400"/>
          </a:xfrm>
          <a:prstGeom prst="rect">
            <a:avLst/>
          </a:prstGeom>
        </p:spPr>
      </p:pic>
      <p:pic>
        <p:nvPicPr>
          <p:cNvPr id="465" name="Graphic 464" descr="Right pointing backhand index with solid fill">
            <a:extLst>
              <a:ext uri="{FF2B5EF4-FFF2-40B4-BE49-F238E27FC236}">
                <a16:creationId xmlns:a16="http://schemas.microsoft.com/office/drawing/2014/main" id="{5B6801DE-4259-C857-5245-E882DDBA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936364" y="2993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29284" y="783771"/>
            <a:ext cx="376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r>
              <a:rPr lang="en-GB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83F6-F35A-9F4A-54B4-C2F132664BF4}"/>
              </a:ext>
            </a:extLst>
          </p:cNvPr>
          <p:cNvSpPr txBox="1"/>
          <p:nvPr/>
        </p:nvSpPr>
        <p:spPr>
          <a:xfrm>
            <a:off x="1026398" y="4589190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25          50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56BAB0-374F-A32C-7E69-6EBC1B4490F3}"/>
              </a:ext>
            </a:extLst>
          </p:cNvPr>
          <p:cNvSpPr/>
          <p:nvPr/>
        </p:nvSpPr>
        <p:spPr>
          <a:xfrm>
            <a:off x="2071237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D8B01-6D64-469D-A6DD-168B7FC5D022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874D-10C8-3C63-8478-3094548E054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F0EBD7-8A40-CDC5-E29B-F31659ED2314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D0F4D-7D1A-3436-7566-525C984152B6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366EF-7DEF-F1E5-4EA7-67454D81BD7B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40DC69-C886-9F69-94F0-BB5DA8481400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078F-4645-72D1-C8AF-05D023CE7887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B943B7-32ED-6774-DE88-845F6E122030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F9432-D835-9F11-CED9-DC9EA53A82B9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12AF97-5234-B349-9BF5-7CF64D2423F2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DC3317-D66D-C4E4-363E-E1234D0D6A16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29668-15FF-3687-A074-2CA8A3348C16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C16F89-53BD-6526-51AC-6E15520A29CA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A21B21-BC1B-96E5-D7EB-F41174AB0826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78D1A6-972A-6E0E-89A2-3749971F8C02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7CF58-5E4C-0FCD-D8E2-BCCE092F2D80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2FEEB5-22EE-619F-A3BE-7621A766BBC2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225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3B6427-3D66-1222-7AFF-61A1A5F739F0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520B0F-4B7B-B303-4FF3-D76CB2766D20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35858-33F2-88A4-1C20-2BDE86B3D4C1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23B5A4-9847-8848-6D18-D2DFF99F9AA9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23B1310-D680-816D-3B9D-2F79B1CACC7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5DD7859-82B2-4638-E568-A694B77E5D1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FAB94D-1C7A-8640-BF00-6046CA0965FA}"/>
              </a:ext>
            </a:extLst>
          </p:cNvPr>
          <p:cNvCxnSpPr>
            <a:cxnSpLocks/>
          </p:cNvCxnSpPr>
          <p:nvPr/>
        </p:nvCxnSpPr>
        <p:spPr>
          <a:xfrm>
            <a:off x="2150168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7E37A-7A4F-7867-5FC1-B1274F8B5F4A}"/>
              </a:ext>
            </a:extLst>
          </p:cNvPr>
          <p:cNvCxnSpPr>
            <a:cxnSpLocks/>
          </p:cNvCxnSpPr>
          <p:nvPr/>
        </p:nvCxnSpPr>
        <p:spPr>
          <a:xfrm>
            <a:off x="3151243" y="292240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C9A17-FBF1-93C2-D529-C59A1AA73B0B}"/>
              </a:ext>
            </a:extLst>
          </p:cNvPr>
          <p:cNvCxnSpPr>
            <a:cxnSpLocks/>
          </p:cNvCxnSpPr>
          <p:nvPr/>
        </p:nvCxnSpPr>
        <p:spPr>
          <a:xfrm>
            <a:off x="2158923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7E322-F2CC-148A-50EE-A5C71A977B4E}"/>
              </a:ext>
            </a:extLst>
          </p:cNvPr>
          <p:cNvCxnSpPr>
            <a:cxnSpLocks/>
          </p:cNvCxnSpPr>
          <p:nvPr/>
        </p:nvCxnSpPr>
        <p:spPr>
          <a:xfrm>
            <a:off x="4149150" y="292240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280980-03E0-3123-44F3-6AB0FC50B542}"/>
              </a:ext>
            </a:extLst>
          </p:cNvPr>
          <p:cNvSpPr txBox="1"/>
          <p:nvPr/>
        </p:nvSpPr>
        <p:spPr>
          <a:xfrm>
            <a:off x="1026398" y="5633285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25          75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137040-142B-4231-3282-BB7B09F78C0D}"/>
              </a:ext>
            </a:extLst>
          </p:cNvPr>
          <p:cNvSpPr/>
          <p:nvPr/>
        </p:nvSpPr>
        <p:spPr>
          <a:xfrm>
            <a:off x="2071237" y="561158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340DA4-18D9-FA7F-9F6F-823823FE7223}"/>
              </a:ext>
            </a:extLst>
          </p:cNvPr>
          <p:cNvCxnSpPr>
            <a:cxnSpLocks/>
          </p:cNvCxnSpPr>
          <p:nvPr/>
        </p:nvCxnSpPr>
        <p:spPr>
          <a:xfrm>
            <a:off x="4149150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594072-E4B5-2A74-EB1A-F5EE826190BD}"/>
              </a:ext>
            </a:extLst>
          </p:cNvPr>
          <p:cNvSpPr txBox="1"/>
          <p:nvPr/>
        </p:nvSpPr>
        <p:spPr>
          <a:xfrm>
            <a:off x="4276371" y="457149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75          125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6ACA1B-F281-FDB4-B042-EDEAFF6674F6}"/>
              </a:ext>
            </a:extLst>
          </p:cNvPr>
          <p:cNvSpPr/>
          <p:nvPr/>
        </p:nvSpPr>
        <p:spPr>
          <a:xfrm>
            <a:off x="5212254" y="4589225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660242-61B3-E3DD-AE7C-7B1054C5B341}"/>
              </a:ext>
            </a:extLst>
          </p:cNvPr>
          <p:cNvCxnSpPr>
            <a:cxnSpLocks/>
          </p:cNvCxnSpPr>
          <p:nvPr/>
        </p:nvCxnSpPr>
        <p:spPr>
          <a:xfrm>
            <a:off x="6144964" y="29268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999AFB3-198A-D8DB-3EFF-BC74006F541A}"/>
              </a:ext>
            </a:extLst>
          </p:cNvPr>
          <p:cNvCxnSpPr>
            <a:cxnSpLocks/>
          </p:cNvCxnSpPr>
          <p:nvPr/>
        </p:nvCxnSpPr>
        <p:spPr>
          <a:xfrm>
            <a:off x="5144205" y="288471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D245231-2C4A-3DB9-6348-A1A62C5AE599}"/>
              </a:ext>
            </a:extLst>
          </p:cNvPr>
          <p:cNvSpPr txBox="1"/>
          <p:nvPr/>
        </p:nvSpPr>
        <p:spPr>
          <a:xfrm>
            <a:off x="4167415" y="5531441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175          100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B92EC1-943B-2E5D-66D4-C386542F26E4}"/>
              </a:ext>
            </a:extLst>
          </p:cNvPr>
          <p:cNvSpPr/>
          <p:nvPr/>
        </p:nvSpPr>
        <p:spPr>
          <a:xfrm>
            <a:off x="5212254" y="555028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60C03C-B2AF-6BAD-8DE5-CA927604B84C}"/>
              </a:ext>
            </a:extLst>
          </p:cNvPr>
          <p:cNvCxnSpPr>
            <a:cxnSpLocks/>
          </p:cNvCxnSpPr>
          <p:nvPr/>
        </p:nvCxnSpPr>
        <p:spPr>
          <a:xfrm>
            <a:off x="6144964" y="291773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ABF74C3-6FA6-62FE-23D9-32B14E1EBE79}"/>
              </a:ext>
            </a:extLst>
          </p:cNvPr>
          <p:cNvCxnSpPr>
            <a:cxnSpLocks/>
          </p:cNvCxnSpPr>
          <p:nvPr/>
        </p:nvCxnSpPr>
        <p:spPr>
          <a:xfrm>
            <a:off x="10131182" y="287673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25BEC71-A5FA-2713-62DF-FB81B2A44B6E}"/>
              </a:ext>
            </a:extLst>
          </p:cNvPr>
          <p:cNvSpPr txBox="1"/>
          <p:nvPr/>
        </p:nvSpPr>
        <p:spPr>
          <a:xfrm>
            <a:off x="7464004" y="4573257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225          125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7674CAF-790F-DECA-0FF7-E8853076D206}"/>
              </a:ext>
            </a:extLst>
          </p:cNvPr>
          <p:cNvSpPr/>
          <p:nvPr/>
        </p:nvSpPr>
        <p:spPr>
          <a:xfrm>
            <a:off x="8508843" y="459210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&gt;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85CDE67-6156-4711-557F-3EF32284A0A8}"/>
              </a:ext>
            </a:extLst>
          </p:cNvPr>
          <p:cNvCxnSpPr>
            <a:cxnSpLocks/>
          </p:cNvCxnSpPr>
          <p:nvPr/>
        </p:nvCxnSpPr>
        <p:spPr>
          <a:xfrm>
            <a:off x="8149533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9E63FE1-42C0-07EA-8ECF-DF1E3BB99C54}"/>
              </a:ext>
            </a:extLst>
          </p:cNvPr>
          <p:cNvCxnSpPr>
            <a:cxnSpLocks/>
          </p:cNvCxnSpPr>
          <p:nvPr/>
        </p:nvCxnSpPr>
        <p:spPr>
          <a:xfrm>
            <a:off x="10131182" y="289584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61F560B-06EB-B8B5-7ED6-BE7F0227499E}"/>
              </a:ext>
            </a:extLst>
          </p:cNvPr>
          <p:cNvSpPr txBox="1"/>
          <p:nvPr/>
        </p:nvSpPr>
        <p:spPr>
          <a:xfrm>
            <a:off x="7464004" y="5557398"/>
            <a:ext cx="28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175          225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5B4E131-3EC3-FBD6-54C5-1BE7600236F1}"/>
              </a:ext>
            </a:extLst>
          </p:cNvPr>
          <p:cNvSpPr/>
          <p:nvPr/>
        </p:nvSpPr>
        <p:spPr>
          <a:xfrm>
            <a:off x="8508843" y="5576243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453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23" grpId="0"/>
      <p:bldP spid="24" grpId="0" animBg="1"/>
      <p:bldP spid="75" grpId="0"/>
      <p:bldP spid="76" grpId="0" animBg="1"/>
      <p:bldP spid="82" grpId="0"/>
      <p:bldP spid="83" grpId="0" animBg="1"/>
      <p:bldP spid="87" grpId="0"/>
      <p:bldP spid="8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400914" y="1306991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Snip into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BCEDE-B530-4CD4-5030-2A498B4EE668}"/>
              </a:ext>
            </a:extLst>
          </p:cNvPr>
          <p:cNvSpPr txBox="1"/>
          <p:nvPr/>
        </p:nvSpPr>
        <p:spPr>
          <a:xfrm>
            <a:off x="586603" y="108446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25             50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0FBE2-D1DD-0F30-8429-81BE6587974B}"/>
              </a:ext>
            </a:extLst>
          </p:cNvPr>
          <p:cNvSpPr/>
          <p:nvPr/>
        </p:nvSpPr>
        <p:spPr>
          <a:xfrm>
            <a:off x="1770657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82CA8-9B38-BF20-40C4-5204375E9F00}"/>
              </a:ext>
            </a:extLst>
          </p:cNvPr>
          <p:cNvSpPr txBox="1"/>
          <p:nvPr/>
        </p:nvSpPr>
        <p:spPr>
          <a:xfrm>
            <a:off x="553132" y="2043700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25             75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B2ED34-48BE-B677-665F-FBFBFAC9F0D9}"/>
              </a:ext>
            </a:extLst>
          </p:cNvPr>
          <p:cNvSpPr/>
          <p:nvPr/>
        </p:nvSpPr>
        <p:spPr>
          <a:xfrm>
            <a:off x="1769686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62D0-7153-91B8-A395-56F28948170F}"/>
              </a:ext>
            </a:extLst>
          </p:cNvPr>
          <p:cNvSpPr txBox="1"/>
          <p:nvPr/>
        </p:nvSpPr>
        <p:spPr>
          <a:xfrm>
            <a:off x="672911" y="2985768"/>
            <a:ext cx="31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25             100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DE6430-0B40-00A9-9D7C-D97F378B3A07}"/>
              </a:ext>
            </a:extLst>
          </p:cNvPr>
          <p:cNvSpPr/>
          <p:nvPr/>
        </p:nvSpPr>
        <p:spPr>
          <a:xfrm>
            <a:off x="1769686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5B39F-D0DD-9829-98A1-3F7661907994}"/>
              </a:ext>
            </a:extLst>
          </p:cNvPr>
          <p:cNvSpPr txBox="1"/>
          <p:nvPr/>
        </p:nvSpPr>
        <p:spPr>
          <a:xfrm>
            <a:off x="397083" y="3900206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25            125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F00407-E174-00FD-C28D-B28650496A09}"/>
              </a:ext>
            </a:extLst>
          </p:cNvPr>
          <p:cNvSpPr/>
          <p:nvPr/>
        </p:nvSpPr>
        <p:spPr>
          <a:xfrm>
            <a:off x="1769686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C016B7-0E87-AD64-0653-31DB64CB8AC4}"/>
              </a:ext>
            </a:extLst>
          </p:cNvPr>
          <p:cNvSpPr txBox="1"/>
          <p:nvPr/>
        </p:nvSpPr>
        <p:spPr>
          <a:xfrm>
            <a:off x="163032" y="4833010"/>
            <a:ext cx="370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125            100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A2ABE1-D074-649E-D8A1-95B393C459F7}"/>
              </a:ext>
            </a:extLst>
          </p:cNvPr>
          <p:cNvSpPr/>
          <p:nvPr/>
        </p:nvSpPr>
        <p:spPr>
          <a:xfrm>
            <a:off x="1769686" y="484318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49AB9-8702-A03E-7DCA-0C0AE43FD503}"/>
              </a:ext>
            </a:extLst>
          </p:cNvPr>
          <p:cNvSpPr txBox="1"/>
          <p:nvPr/>
        </p:nvSpPr>
        <p:spPr>
          <a:xfrm>
            <a:off x="5148072" y="1084460"/>
            <a:ext cx="3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125             250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047ADF-D657-75A2-ACAA-17301E289E1D}"/>
              </a:ext>
            </a:extLst>
          </p:cNvPr>
          <p:cNvSpPr/>
          <p:nvPr/>
        </p:nvSpPr>
        <p:spPr>
          <a:xfrm>
            <a:off x="6310745" y="10844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C6471-DC61-EFBA-C2FA-233030C3FDBB}"/>
              </a:ext>
            </a:extLst>
          </p:cNvPr>
          <p:cNvSpPr txBox="1"/>
          <p:nvPr/>
        </p:nvSpPr>
        <p:spPr>
          <a:xfrm>
            <a:off x="4898950" y="2014797"/>
            <a:ext cx="460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125             100 + 25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63DF2C-458A-DD39-8E95-AC7EDB5E2A01}"/>
              </a:ext>
            </a:extLst>
          </p:cNvPr>
          <p:cNvSpPr/>
          <p:nvPr/>
        </p:nvSpPr>
        <p:spPr>
          <a:xfrm>
            <a:off x="6309774" y="20348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9DDDBD-089B-9AA7-37BB-106A064ADF63}"/>
              </a:ext>
            </a:extLst>
          </p:cNvPr>
          <p:cNvSpPr txBox="1"/>
          <p:nvPr/>
        </p:nvSpPr>
        <p:spPr>
          <a:xfrm>
            <a:off x="3924911" y="2929235"/>
            <a:ext cx="458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125 + 25            175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F614F29-A675-9B48-9334-A81E73ABD801}"/>
              </a:ext>
            </a:extLst>
          </p:cNvPr>
          <p:cNvSpPr/>
          <p:nvPr/>
        </p:nvSpPr>
        <p:spPr>
          <a:xfrm>
            <a:off x="6309774" y="2978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13B590-E6C2-65B9-9130-CC5EB9C99AAD}"/>
              </a:ext>
            </a:extLst>
          </p:cNvPr>
          <p:cNvSpPr txBox="1"/>
          <p:nvPr/>
        </p:nvSpPr>
        <p:spPr>
          <a:xfrm>
            <a:off x="3907371" y="3939632"/>
            <a:ext cx="472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+ 25            75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BF6512A-F41D-8031-C976-77EC9BF90A9C}"/>
              </a:ext>
            </a:extLst>
          </p:cNvPr>
          <p:cNvSpPr/>
          <p:nvPr/>
        </p:nvSpPr>
        <p:spPr>
          <a:xfrm>
            <a:off x="6309774" y="3914171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E8C343-317A-546E-7466-05F8BA7F9312}"/>
              </a:ext>
            </a:extLst>
          </p:cNvPr>
          <p:cNvSpPr txBox="1"/>
          <p:nvPr/>
        </p:nvSpPr>
        <p:spPr>
          <a:xfrm>
            <a:off x="5042007" y="4861781"/>
            <a:ext cx="525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25            125           225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90907D-D41D-CFBC-1C4E-EE7EE0EAD127}"/>
              </a:ext>
            </a:extLst>
          </p:cNvPr>
          <p:cNvSpPr/>
          <p:nvPr/>
        </p:nvSpPr>
        <p:spPr>
          <a:xfrm>
            <a:off x="6309774" y="485242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F2564C-F9D7-3506-6362-FA9533881CDB}"/>
              </a:ext>
            </a:extLst>
          </p:cNvPr>
          <p:cNvSpPr/>
          <p:nvPr/>
        </p:nvSpPr>
        <p:spPr>
          <a:xfrm>
            <a:off x="8125336" y="481126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7725C-E553-E70A-2881-5B3409BD8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9" grpId="0"/>
      <p:bldP spid="10" grpId="0" animBg="1"/>
      <p:bldP spid="13" grpId="0"/>
      <p:bldP spid="25" grpId="0" animBg="1"/>
      <p:bldP spid="40" grpId="0"/>
      <p:bldP spid="41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853518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3912405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556318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182B35-956D-5A9B-1160-6D5AB0B8B725}"/>
              </a:ext>
            </a:extLst>
          </p:cNvPr>
          <p:cNvGrpSpPr/>
          <p:nvPr/>
        </p:nvGrpSpPr>
        <p:grpSpPr>
          <a:xfrm>
            <a:off x="396318" y="1167565"/>
            <a:ext cx="4320000" cy="4320000"/>
            <a:chOff x="3450771" y="1491656"/>
            <a:chExt cx="4320000" cy="43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C491BE-8C25-1517-E860-BFE6E8C7CB64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55C4B2-600E-F463-5AD2-FBBC86587C2B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D1245E-E8BC-2C4A-BC7F-A61F66E07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335436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3999808" y="5086623"/>
            <a:ext cx="131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91CEEF-E15B-F883-4507-4DCFE5395F88}"/>
              </a:ext>
            </a:extLst>
          </p:cNvPr>
          <p:cNvCxnSpPr>
            <a:cxnSpLocks/>
          </p:cNvCxnSpPr>
          <p:nvPr/>
        </p:nvCxnSpPr>
        <p:spPr>
          <a:xfrm flipV="1">
            <a:off x="5700566" y="472688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79454A64-214B-5A34-BB14-BEAE54B17E47}"/>
              </a:ext>
            </a:extLst>
          </p:cNvPr>
          <p:cNvCxnSpPr>
            <a:cxnSpLocks/>
          </p:cNvCxnSpPr>
          <p:nvPr/>
        </p:nvCxnSpPr>
        <p:spPr>
          <a:xfrm flipH="1" flipV="1">
            <a:off x="8759453" y="4682711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29378C3-A5E7-5A6E-2322-5C69696032CF}"/>
              </a:ext>
            </a:extLst>
          </p:cNvPr>
          <p:cNvCxnSpPr>
            <a:cxnSpLocks/>
          </p:cNvCxnSpPr>
          <p:nvPr/>
        </p:nvCxnSpPr>
        <p:spPr>
          <a:xfrm flipV="1">
            <a:off x="7403366" y="970222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8456368-6220-5215-AC43-1B44109A860D}"/>
              </a:ext>
            </a:extLst>
          </p:cNvPr>
          <p:cNvGrpSpPr/>
          <p:nvPr/>
        </p:nvGrpSpPr>
        <p:grpSpPr>
          <a:xfrm>
            <a:off x="5243366" y="1167565"/>
            <a:ext cx="4320000" cy="4320000"/>
            <a:chOff x="3450771" y="1491656"/>
            <a:chExt cx="4320000" cy="4320000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F1A93051-0774-A0B2-E5FD-85DF75D99EB8}"/>
                </a:ext>
              </a:extLst>
            </p:cNvPr>
            <p:cNvSpPr/>
            <p:nvPr/>
          </p:nvSpPr>
          <p:spPr>
            <a:xfrm>
              <a:off x="3450771" y="1491656"/>
              <a:ext cx="4320000" cy="43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F10A2E4-D15B-09ED-963D-6065434C2446}"/>
                </a:ext>
              </a:extLst>
            </p:cNvPr>
            <p:cNvSpPr/>
            <p:nvPr/>
          </p:nvSpPr>
          <p:spPr>
            <a:xfrm>
              <a:off x="5556771" y="3597656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DC5FB2B-D71D-780C-119C-1121CF73F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6057" y="3651226"/>
              <a:ext cx="1223828" cy="1182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B19F700-E466-C4D7-AA35-BC073F852815}"/>
              </a:ext>
            </a:extLst>
          </p:cNvPr>
          <p:cNvSpPr txBox="1"/>
          <p:nvPr/>
        </p:nvSpPr>
        <p:spPr>
          <a:xfrm>
            <a:off x="5191749" y="5086623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E8CB274-FF15-26BF-A1BB-BB780FBD8C20}"/>
              </a:ext>
            </a:extLst>
          </p:cNvPr>
          <p:cNvSpPr txBox="1"/>
          <p:nvPr/>
        </p:nvSpPr>
        <p:spPr>
          <a:xfrm>
            <a:off x="8856121" y="5086623"/>
            <a:ext cx="138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</p:spTree>
    <p:extLst>
      <p:ext uri="{BB962C8B-B14F-4D97-AF65-F5344CB8AC3E}">
        <p14:creationId xmlns:p14="http://schemas.microsoft.com/office/powerpoint/2010/main" val="15115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3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10" y="1383582"/>
            <a:ext cx="184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AE448-F22A-EF3E-045E-0534F36E5E7C}"/>
              </a:ext>
            </a:extLst>
          </p:cNvPr>
          <p:cNvCxnSpPr>
            <a:cxnSpLocks/>
          </p:cNvCxnSpPr>
          <p:nvPr/>
        </p:nvCxnSpPr>
        <p:spPr>
          <a:xfrm flipV="1">
            <a:off x="1111939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C09011-C317-25BD-6229-15196C794DF9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69B901-3374-AC31-4335-7EE762943E0C}"/>
              </a:ext>
            </a:extLst>
          </p:cNvPr>
          <p:cNvCxnSpPr>
            <a:cxnSpLocks/>
          </p:cNvCxnSpPr>
          <p:nvPr/>
        </p:nvCxnSpPr>
        <p:spPr>
          <a:xfrm flipV="1">
            <a:off x="2026922" y="81355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491BE-8C25-1517-E860-BFE6E8C7CB64}"/>
              </a:ext>
            </a:extLst>
          </p:cNvPr>
          <p:cNvSpPr/>
          <p:nvPr/>
        </p:nvSpPr>
        <p:spPr>
          <a:xfrm>
            <a:off x="946922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5C4B2-600E-F463-5AD2-FBBC86587C2B}"/>
              </a:ext>
            </a:extLst>
          </p:cNvPr>
          <p:cNvSpPr/>
          <p:nvPr/>
        </p:nvSpPr>
        <p:spPr>
          <a:xfrm>
            <a:off x="2026922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D1245E-E8BC-2C4A-BC7F-A61F66E07E88}"/>
              </a:ext>
            </a:extLst>
          </p:cNvPr>
          <p:cNvCxnSpPr>
            <a:cxnSpLocks/>
          </p:cNvCxnSpPr>
          <p:nvPr/>
        </p:nvCxnSpPr>
        <p:spPr>
          <a:xfrm flipH="1" flipV="1">
            <a:off x="1111939" y="1664236"/>
            <a:ext cx="936540" cy="3857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540CF2-ECA5-B686-E995-BAF6435AB4C3}"/>
              </a:ext>
            </a:extLst>
          </p:cNvPr>
          <p:cNvSpPr txBox="1"/>
          <p:nvPr/>
        </p:nvSpPr>
        <p:spPr>
          <a:xfrm>
            <a:off x="772728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72D1A-D40E-671B-CCD9-1054AACE83CD}"/>
              </a:ext>
            </a:extLst>
          </p:cNvPr>
          <p:cNvSpPr txBox="1"/>
          <p:nvPr/>
        </p:nvSpPr>
        <p:spPr>
          <a:xfrm>
            <a:off x="2837205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F142-FDCD-D542-C49B-B046450B8BF4}"/>
              </a:ext>
            </a:extLst>
          </p:cNvPr>
          <p:cNvCxnSpPr>
            <a:cxnSpLocks/>
          </p:cNvCxnSpPr>
          <p:nvPr/>
        </p:nvCxnSpPr>
        <p:spPr>
          <a:xfrm flipV="1">
            <a:off x="1111939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EE54A-5CF2-3D16-1505-A1852AD6AE25}"/>
              </a:ext>
            </a:extLst>
          </p:cNvPr>
          <p:cNvCxnSpPr>
            <a:cxnSpLocks/>
          </p:cNvCxnSpPr>
          <p:nvPr/>
        </p:nvCxnSpPr>
        <p:spPr>
          <a:xfrm flipH="1" flipV="1">
            <a:off x="2693205" y="555835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1E8771-E3E7-4FFB-FF51-01CEF8E1E249}"/>
              </a:ext>
            </a:extLst>
          </p:cNvPr>
          <p:cNvCxnSpPr>
            <a:cxnSpLocks/>
          </p:cNvCxnSpPr>
          <p:nvPr/>
        </p:nvCxnSpPr>
        <p:spPr>
          <a:xfrm flipV="1">
            <a:off x="2026922" y="3627677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86F084-033C-640D-7E36-B38E6C7C473E}"/>
              </a:ext>
            </a:extLst>
          </p:cNvPr>
          <p:cNvSpPr/>
          <p:nvPr/>
        </p:nvSpPr>
        <p:spPr>
          <a:xfrm>
            <a:off x="946922" y="381134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181C7-83E1-7D27-E9FF-536DB43D38E4}"/>
              </a:ext>
            </a:extLst>
          </p:cNvPr>
          <p:cNvSpPr/>
          <p:nvPr/>
        </p:nvSpPr>
        <p:spPr>
          <a:xfrm>
            <a:off x="2026922" y="483734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54E0-8259-99E0-5F98-9894C236E4A1}"/>
              </a:ext>
            </a:extLst>
          </p:cNvPr>
          <p:cNvCxnSpPr>
            <a:cxnSpLocks/>
          </p:cNvCxnSpPr>
          <p:nvPr/>
        </p:nvCxnSpPr>
        <p:spPr>
          <a:xfrm flipV="1">
            <a:off x="2048479" y="4481462"/>
            <a:ext cx="932726" cy="382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83ABB6-4E80-9ABA-F9FD-D06706E509B8}"/>
              </a:ext>
            </a:extLst>
          </p:cNvPr>
          <p:cNvSpPr txBox="1"/>
          <p:nvPr/>
        </p:nvSpPr>
        <p:spPr>
          <a:xfrm>
            <a:off x="772728" y="579807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B2A65-6961-1AE3-C67A-5F4CAB4D9836}"/>
              </a:ext>
            </a:extLst>
          </p:cNvPr>
          <p:cNvSpPr txBox="1"/>
          <p:nvPr/>
        </p:nvSpPr>
        <p:spPr>
          <a:xfrm>
            <a:off x="2837205" y="580701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5470A-F6B5-03C1-CB1E-4986BE28C9E3}"/>
              </a:ext>
            </a:extLst>
          </p:cNvPr>
          <p:cNvCxnSpPr>
            <a:cxnSpLocks/>
          </p:cNvCxnSpPr>
          <p:nvPr/>
        </p:nvCxnSpPr>
        <p:spPr>
          <a:xfrm flipV="1">
            <a:off x="4186922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F80F89-C1E2-7B06-D884-A26C21DC1878}"/>
              </a:ext>
            </a:extLst>
          </p:cNvPr>
          <p:cNvCxnSpPr>
            <a:cxnSpLocks/>
          </p:cNvCxnSpPr>
          <p:nvPr/>
        </p:nvCxnSpPr>
        <p:spPr>
          <a:xfrm flipH="1" flipV="1">
            <a:off x="5768188" y="2744236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D1AB3B4-1596-EF02-8C5A-388DC8EFF8D8}"/>
              </a:ext>
            </a:extLst>
          </p:cNvPr>
          <p:cNvSpPr/>
          <p:nvPr/>
        </p:nvSpPr>
        <p:spPr>
          <a:xfrm>
            <a:off x="4021905" y="997222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4CB27-97A4-B313-3185-2ECC29898E06}"/>
              </a:ext>
            </a:extLst>
          </p:cNvPr>
          <p:cNvSpPr/>
          <p:nvPr/>
        </p:nvSpPr>
        <p:spPr>
          <a:xfrm>
            <a:off x="5101905" y="2023222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F3324-B81A-BFDE-857E-E1A6CADE4F41}"/>
              </a:ext>
            </a:extLst>
          </p:cNvPr>
          <p:cNvCxnSpPr>
            <a:cxnSpLocks/>
          </p:cNvCxnSpPr>
          <p:nvPr/>
        </p:nvCxnSpPr>
        <p:spPr>
          <a:xfrm flipH="1" flipV="1">
            <a:off x="4680857" y="1178456"/>
            <a:ext cx="442605" cy="87155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EDF832-CAF0-6AE5-F9BB-E05904BC511F}"/>
              </a:ext>
            </a:extLst>
          </p:cNvPr>
          <p:cNvSpPr txBox="1"/>
          <p:nvPr/>
        </p:nvSpPr>
        <p:spPr>
          <a:xfrm>
            <a:off x="3847711" y="2983952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FB1F2-B011-1161-130C-3ABB85DDCAB4}"/>
              </a:ext>
            </a:extLst>
          </p:cNvPr>
          <p:cNvSpPr txBox="1"/>
          <p:nvPr/>
        </p:nvSpPr>
        <p:spPr>
          <a:xfrm>
            <a:off x="5912188" y="2992893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8E9C09-8AE8-77FB-641E-35D90E208375}"/>
              </a:ext>
            </a:extLst>
          </p:cNvPr>
          <p:cNvCxnSpPr>
            <a:cxnSpLocks/>
          </p:cNvCxnSpPr>
          <p:nvPr/>
        </p:nvCxnSpPr>
        <p:spPr>
          <a:xfrm flipV="1">
            <a:off x="5123462" y="783771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89001-7D1D-625C-65B8-DB7EEE35AA8E}"/>
              </a:ext>
            </a:extLst>
          </p:cNvPr>
          <p:cNvCxnSpPr>
            <a:cxnSpLocks/>
          </p:cNvCxnSpPr>
          <p:nvPr/>
        </p:nvCxnSpPr>
        <p:spPr>
          <a:xfrm flipV="1">
            <a:off x="4260813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947071-804A-D41D-8D11-38C4565891AC}"/>
              </a:ext>
            </a:extLst>
          </p:cNvPr>
          <p:cNvCxnSpPr>
            <a:cxnSpLocks/>
          </p:cNvCxnSpPr>
          <p:nvPr/>
        </p:nvCxnSpPr>
        <p:spPr>
          <a:xfrm flipH="1" flipV="1">
            <a:off x="5842079" y="5602629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1BBBCD-4935-CF2C-403A-A50CC1EB6310}"/>
              </a:ext>
            </a:extLst>
          </p:cNvPr>
          <p:cNvSpPr/>
          <p:nvPr/>
        </p:nvSpPr>
        <p:spPr>
          <a:xfrm>
            <a:off x="4095796" y="3855615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0DC02-0F48-02FF-BEA4-8135DC011C33}"/>
              </a:ext>
            </a:extLst>
          </p:cNvPr>
          <p:cNvSpPr/>
          <p:nvPr/>
        </p:nvSpPr>
        <p:spPr>
          <a:xfrm>
            <a:off x="5175796" y="488161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86260E-ECEB-94B8-8EA5-121435088257}"/>
              </a:ext>
            </a:extLst>
          </p:cNvPr>
          <p:cNvCxnSpPr>
            <a:cxnSpLocks/>
          </p:cNvCxnSpPr>
          <p:nvPr/>
        </p:nvCxnSpPr>
        <p:spPr>
          <a:xfrm flipV="1">
            <a:off x="5197353" y="4001988"/>
            <a:ext cx="324140" cy="9064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2D3C4B-D44C-8D29-D5EF-58B648E2E35C}"/>
              </a:ext>
            </a:extLst>
          </p:cNvPr>
          <p:cNvSpPr txBox="1"/>
          <p:nvPr/>
        </p:nvSpPr>
        <p:spPr>
          <a:xfrm>
            <a:off x="3921602" y="5842345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32F4CF-0CB0-962D-1D1D-1E8C9C46057B}"/>
              </a:ext>
            </a:extLst>
          </p:cNvPr>
          <p:cNvSpPr txBox="1"/>
          <p:nvPr/>
        </p:nvSpPr>
        <p:spPr>
          <a:xfrm>
            <a:off x="5986079" y="5851286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1A1F50-1462-E9C3-30B7-10E0DF397C31}"/>
              </a:ext>
            </a:extLst>
          </p:cNvPr>
          <p:cNvCxnSpPr>
            <a:cxnSpLocks/>
          </p:cNvCxnSpPr>
          <p:nvPr/>
        </p:nvCxnSpPr>
        <p:spPr>
          <a:xfrm flipV="1">
            <a:off x="5197353" y="3642164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E0CBF-CB54-DA4B-BF4B-DA2215125288}"/>
              </a:ext>
            </a:extLst>
          </p:cNvPr>
          <p:cNvCxnSpPr>
            <a:cxnSpLocks/>
          </p:cNvCxnSpPr>
          <p:nvPr/>
        </p:nvCxnSpPr>
        <p:spPr>
          <a:xfrm flipV="1">
            <a:off x="6990794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B5FD89-D734-7B9B-80E3-879C82D48AF4}"/>
              </a:ext>
            </a:extLst>
          </p:cNvPr>
          <p:cNvCxnSpPr>
            <a:cxnSpLocks/>
          </p:cNvCxnSpPr>
          <p:nvPr/>
        </p:nvCxnSpPr>
        <p:spPr>
          <a:xfrm flipH="1" flipV="1">
            <a:off x="8572060" y="2802850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3FEC99B-8040-9032-567C-CEFB557C8885}"/>
              </a:ext>
            </a:extLst>
          </p:cNvPr>
          <p:cNvSpPr/>
          <p:nvPr/>
        </p:nvSpPr>
        <p:spPr>
          <a:xfrm>
            <a:off x="6825777" y="1055836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0BD3467-7198-9449-15FA-C8B8B5DACEA1}"/>
              </a:ext>
            </a:extLst>
          </p:cNvPr>
          <p:cNvSpPr/>
          <p:nvPr/>
        </p:nvSpPr>
        <p:spPr>
          <a:xfrm>
            <a:off x="7905777" y="208183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5B13FE-5581-53A4-6530-58D74151F39B}"/>
              </a:ext>
            </a:extLst>
          </p:cNvPr>
          <p:cNvCxnSpPr>
            <a:cxnSpLocks/>
          </p:cNvCxnSpPr>
          <p:nvPr/>
        </p:nvCxnSpPr>
        <p:spPr>
          <a:xfrm flipH="1">
            <a:off x="6978112" y="2108621"/>
            <a:ext cx="949222" cy="395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3C76A6-8A1E-BA17-FE38-8115ED09FBAC}"/>
              </a:ext>
            </a:extLst>
          </p:cNvPr>
          <p:cNvSpPr txBox="1"/>
          <p:nvPr/>
        </p:nvSpPr>
        <p:spPr>
          <a:xfrm>
            <a:off x="6651583" y="3042566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C8239-94CE-5D7A-E3F1-3D24D0C1581D}"/>
              </a:ext>
            </a:extLst>
          </p:cNvPr>
          <p:cNvSpPr txBox="1"/>
          <p:nvPr/>
        </p:nvSpPr>
        <p:spPr>
          <a:xfrm>
            <a:off x="8716060" y="3051507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C5E8EB-C75E-2551-2E40-E8E43ADB789B}"/>
              </a:ext>
            </a:extLst>
          </p:cNvPr>
          <p:cNvCxnSpPr>
            <a:cxnSpLocks/>
          </p:cNvCxnSpPr>
          <p:nvPr/>
        </p:nvCxnSpPr>
        <p:spPr>
          <a:xfrm flipV="1">
            <a:off x="7927334" y="842385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E66E80-5F93-F8B8-4D88-F5A6ECE615E4}"/>
              </a:ext>
            </a:extLst>
          </p:cNvPr>
          <p:cNvCxnSpPr>
            <a:cxnSpLocks/>
          </p:cNvCxnSpPr>
          <p:nvPr/>
        </p:nvCxnSpPr>
        <p:spPr>
          <a:xfrm flipV="1">
            <a:off x="7064685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814680-1C72-4E20-5B20-C7055AB9DA41}"/>
              </a:ext>
            </a:extLst>
          </p:cNvPr>
          <p:cNvCxnSpPr>
            <a:cxnSpLocks/>
          </p:cNvCxnSpPr>
          <p:nvPr/>
        </p:nvCxnSpPr>
        <p:spPr>
          <a:xfrm flipH="1" flipV="1">
            <a:off x="8645951" y="5661243"/>
            <a:ext cx="288000" cy="28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B91891C-F3CF-1A98-7CC7-57969172B7B5}"/>
              </a:ext>
            </a:extLst>
          </p:cNvPr>
          <p:cNvSpPr/>
          <p:nvPr/>
        </p:nvSpPr>
        <p:spPr>
          <a:xfrm>
            <a:off x="6899668" y="3914229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8BEF42A-23F0-4373-73E1-020161010B0A}"/>
              </a:ext>
            </a:extLst>
          </p:cNvPr>
          <p:cNvSpPr/>
          <p:nvPr/>
        </p:nvSpPr>
        <p:spPr>
          <a:xfrm>
            <a:off x="7979668" y="494022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C21D1B-C88E-59C5-259C-C20A45DC895C}"/>
              </a:ext>
            </a:extLst>
          </p:cNvPr>
          <p:cNvCxnSpPr>
            <a:cxnSpLocks/>
          </p:cNvCxnSpPr>
          <p:nvPr/>
        </p:nvCxnSpPr>
        <p:spPr>
          <a:xfrm>
            <a:off x="8001225" y="4967014"/>
            <a:ext cx="858835" cy="3996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21D0313-2BDC-2642-327D-4D69D3F37C4D}"/>
              </a:ext>
            </a:extLst>
          </p:cNvPr>
          <p:cNvSpPr txBox="1"/>
          <p:nvPr/>
        </p:nvSpPr>
        <p:spPr>
          <a:xfrm>
            <a:off x="6725474" y="5900959"/>
            <a:ext cx="7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5EB958-C07A-7270-5D0E-A6BB2BF82C91}"/>
              </a:ext>
            </a:extLst>
          </p:cNvPr>
          <p:cNvSpPr txBox="1"/>
          <p:nvPr/>
        </p:nvSpPr>
        <p:spPr>
          <a:xfrm>
            <a:off x="8789951" y="5909900"/>
            <a:ext cx="98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250g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BADF4D-BEE6-8BFB-6C6C-23F7DE0EBDF8}"/>
              </a:ext>
            </a:extLst>
          </p:cNvPr>
          <p:cNvCxnSpPr>
            <a:cxnSpLocks/>
          </p:cNvCxnSpPr>
          <p:nvPr/>
        </p:nvCxnSpPr>
        <p:spPr>
          <a:xfrm flipV="1">
            <a:off x="8001225" y="3700778"/>
            <a:ext cx="0" cy="394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B02F45-D987-A7E4-FF5E-4617C328C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551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301875" y="1383582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1426166"/>
          <a:ext cx="1189736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 rot="16200000">
            <a:off x="5592445" y="1534653"/>
            <a:ext cx="873760" cy="4730952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8394801" y="3629120"/>
            <a:ext cx="100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/>
              <a:t>250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3128089" y="354618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0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40529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65197" y="1383582"/>
            <a:ext cx="188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Which number?</a:t>
            </a:r>
          </a:p>
          <a:p>
            <a:pPr algn="r"/>
            <a:endParaRPr lang="en-GB" b="1" i="1" dirty="0"/>
          </a:p>
          <a:p>
            <a:pPr algn="r"/>
            <a:r>
              <a:rPr lang="en-GB" b="1" i="1" dirty="0"/>
              <a:t>Snip into books.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B342D5-F462-1B5E-BC46-4C8281E1DD93}"/>
              </a:ext>
            </a:extLst>
          </p:cNvPr>
          <p:cNvGraphicFramePr/>
          <p:nvPr/>
        </p:nvGraphicFramePr>
        <p:xfrm>
          <a:off x="294640" y="95504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D40C2-2513-8F7D-8C18-343362B945EB}"/>
              </a:ext>
            </a:extLst>
          </p:cNvPr>
          <p:cNvGrpSpPr/>
          <p:nvPr/>
        </p:nvGrpSpPr>
        <p:grpSpPr>
          <a:xfrm>
            <a:off x="2323887" y="1185697"/>
            <a:ext cx="217855" cy="1352288"/>
            <a:chOff x="5847076" y="1063524"/>
            <a:chExt cx="873760" cy="47309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CA7DEB-733C-47EC-B78B-5354920FD889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25D245A-FDD0-18A2-5401-4B3E4F5CFAE7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CA07A09-0520-466B-4685-D8F995CB257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23CF24-C892-0362-7DF6-FCD93D9C0B83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8BBBBD-D563-9192-53E8-194AAF8FCDAC}"/>
              </a:ext>
            </a:extLst>
          </p:cNvPr>
          <p:cNvSpPr txBox="1"/>
          <p:nvPr/>
        </p:nvSpPr>
        <p:spPr>
          <a:xfrm>
            <a:off x="3316692" y="165881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C36BD-56DA-EA7C-B121-2B14E5D5CEDB}"/>
              </a:ext>
            </a:extLst>
          </p:cNvPr>
          <p:cNvSpPr txBox="1"/>
          <p:nvPr/>
        </p:nvSpPr>
        <p:spPr>
          <a:xfrm>
            <a:off x="1168513" y="1658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8458D-0FDD-0D52-0B25-A266945825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5CE4-A883-FFE5-01D8-2E3169E3A856}"/>
              </a:ext>
            </a:extLst>
          </p:cNvPr>
          <p:cNvGraphicFramePr/>
          <p:nvPr/>
        </p:nvGraphicFramePr>
        <p:xfrm>
          <a:off x="320600" y="2378370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2CC463-D3DD-BBE3-4AAF-ED296E771FB1}"/>
              </a:ext>
            </a:extLst>
          </p:cNvPr>
          <p:cNvGrpSpPr/>
          <p:nvPr/>
        </p:nvGrpSpPr>
        <p:grpSpPr>
          <a:xfrm rot="17194546">
            <a:off x="2349847" y="2609027"/>
            <a:ext cx="217855" cy="1352288"/>
            <a:chOff x="5847076" y="1063524"/>
            <a:chExt cx="873760" cy="4730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94A96-EE08-89F7-C0DA-FED40254FAD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3D0C273-ABCE-8224-B501-99B83E02E256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534C61A-99AE-3A1A-87ED-110669E96700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13E66B-8281-F6DD-044E-55EC70FA7500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81B84E-5FD2-2799-59D8-03D585B61EB4}"/>
              </a:ext>
            </a:extLst>
          </p:cNvPr>
          <p:cNvSpPr txBox="1"/>
          <p:nvPr/>
        </p:nvSpPr>
        <p:spPr>
          <a:xfrm>
            <a:off x="3342652" y="308214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5EC1A-32B8-DA93-B5D8-2DF4FDA28CCE}"/>
              </a:ext>
            </a:extLst>
          </p:cNvPr>
          <p:cNvSpPr txBox="1"/>
          <p:nvPr/>
        </p:nvSpPr>
        <p:spPr>
          <a:xfrm>
            <a:off x="1194473" y="3082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27FF67-9A65-E2CF-BC6A-F622C65B3036}"/>
              </a:ext>
            </a:extLst>
          </p:cNvPr>
          <p:cNvGraphicFramePr/>
          <p:nvPr/>
        </p:nvGraphicFramePr>
        <p:xfrm>
          <a:off x="346560" y="403842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EAFA9-65E4-74E7-39DC-2A6FACA6A6D9}"/>
              </a:ext>
            </a:extLst>
          </p:cNvPr>
          <p:cNvGrpSpPr/>
          <p:nvPr/>
        </p:nvGrpSpPr>
        <p:grpSpPr>
          <a:xfrm rot="4590802">
            <a:off x="2375807" y="4269085"/>
            <a:ext cx="217855" cy="1352288"/>
            <a:chOff x="5847076" y="1063524"/>
            <a:chExt cx="873760" cy="47309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E1552B-5C42-A5DB-A091-0DF0E7B20D04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C7E2351-9C91-93EF-E378-4AEA59E9BF5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F93F5653-01CB-FDAE-D162-28491205D35C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CD2B34-7E8B-44FF-F975-A7D535539406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8C8602-9D0A-8213-B398-083A61DA051D}"/>
              </a:ext>
            </a:extLst>
          </p:cNvPr>
          <p:cNvSpPr txBox="1"/>
          <p:nvPr/>
        </p:nvSpPr>
        <p:spPr>
          <a:xfrm>
            <a:off x="3368612" y="474220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90C34-9562-DE0A-9C8A-0A0574671419}"/>
              </a:ext>
            </a:extLst>
          </p:cNvPr>
          <p:cNvSpPr txBox="1"/>
          <p:nvPr/>
        </p:nvSpPr>
        <p:spPr>
          <a:xfrm>
            <a:off x="1220433" y="47422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F16B5C3-1ADC-9B60-9603-BB52DBD60C6F}"/>
              </a:ext>
            </a:extLst>
          </p:cNvPr>
          <p:cNvGraphicFramePr/>
          <p:nvPr/>
        </p:nvGraphicFramePr>
        <p:xfrm>
          <a:off x="3649065" y="93561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93402DB5-6B80-453F-4186-8A430081AFFF}"/>
              </a:ext>
            </a:extLst>
          </p:cNvPr>
          <p:cNvGrpSpPr/>
          <p:nvPr/>
        </p:nvGrpSpPr>
        <p:grpSpPr>
          <a:xfrm rot="20415059">
            <a:off x="5678312" y="1166275"/>
            <a:ext cx="217855" cy="1352288"/>
            <a:chOff x="5847076" y="1063524"/>
            <a:chExt cx="873760" cy="47309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DF72BF-1546-8BC7-D328-435AD65AC737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E23AFEB-A179-A9F1-A918-3F77DBC485B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1D8D031D-9F10-8F36-FCBB-91904B5B6A44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96A2D0E-3B3B-185E-D937-83E5AF707738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07437EB-8B13-3BDC-DF02-B32F1CB62E81}"/>
              </a:ext>
            </a:extLst>
          </p:cNvPr>
          <p:cNvSpPr txBox="1"/>
          <p:nvPr/>
        </p:nvSpPr>
        <p:spPr>
          <a:xfrm>
            <a:off x="6671117" y="163939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8FF7B-BF62-6D95-1A4B-A0B4F3AE62B7}"/>
              </a:ext>
            </a:extLst>
          </p:cNvPr>
          <p:cNvSpPr txBox="1"/>
          <p:nvPr/>
        </p:nvSpPr>
        <p:spPr>
          <a:xfrm>
            <a:off x="4522938" y="16393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C25C48D-BFEC-EC7E-0077-26C7449E1358}"/>
              </a:ext>
            </a:extLst>
          </p:cNvPr>
          <p:cNvGraphicFramePr/>
          <p:nvPr/>
        </p:nvGraphicFramePr>
        <p:xfrm>
          <a:off x="3675025" y="2358948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AFD2EC5C-A3F3-96C8-75AB-C2831767E5E2}"/>
              </a:ext>
            </a:extLst>
          </p:cNvPr>
          <p:cNvGrpSpPr/>
          <p:nvPr/>
        </p:nvGrpSpPr>
        <p:grpSpPr>
          <a:xfrm rot="2858694">
            <a:off x="5704272" y="2589605"/>
            <a:ext cx="217855" cy="1352288"/>
            <a:chOff x="5847076" y="1063524"/>
            <a:chExt cx="873760" cy="47309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09DD61-6479-B421-B307-0F1CA5EB29A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B1ACA3B-E426-4542-8659-ED12C69092CB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0C70652-89D9-8315-8E97-B4401A43240F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3D1137-BF05-AB6F-2DAE-C29D0769D2FF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35DE9D5-8542-6B97-99E6-E5CB6A453F20}"/>
              </a:ext>
            </a:extLst>
          </p:cNvPr>
          <p:cNvSpPr txBox="1"/>
          <p:nvPr/>
        </p:nvSpPr>
        <p:spPr>
          <a:xfrm>
            <a:off x="6697077" y="30627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F31EE-CCA4-7BDD-63DE-4F28CEC98AEE}"/>
              </a:ext>
            </a:extLst>
          </p:cNvPr>
          <p:cNvSpPr txBox="1"/>
          <p:nvPr/>
        </p:nvSpPr>
        <p:spPr>
          <a:xfrm>
            <a:off x="4548898" y="30627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537C5A0-D5F4-19CA-6264-B55AABBAC5F5}"/>
              </a:ext>
            </a:extLst>
          </p:cNvPr>
          <p:cNvGraphicFramePr/>
          <p:nvPr/>
        </p:nvGraphicFramePr>
        <p:xfrm>
          <a:off x="3700985" y="4019006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6B24695-A052-7C2A-377D-7B14AC172C77}"/>
              </a:ext>
            </a:extLst>
          </p:cNvPr>
          <p:cNvGrpSpPr/>
          <p:nvPr/>
        </p:nvGrpSpPr>
        <p:grpSpPr>
          <a:xfrm rot="1091780">
            <a:off x="5730232" y="4249663"/>
            <a:ext cx="217855" cy="1352288"/>
            <a:chOff x="5847076" y="1063524"/>
            <a:chExt cx="873760" cy="47309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E61EDE-1F0C-E572-B080-A05422F94DB8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0313EE52-7544-A5F1-89F1-4927FB247784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06DB08B1-F5C8-AB41-6208-167A1CB5A4C2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125FFD-6342-1612-E110-77DB4996B725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E2CF742-D594-94F9-7F9E-AE9826AAEA2C}"/>
              </a:ext>
            </a:extLst>
          </p:cNvPr>
          <p:cNvSpPr txBox="1"/>
          <p:nvPr/>
        </p:nvSpPr>
        <p:spPr>
          <a:xfrm>
            <a:off x="6723037" y="472278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7EAA44-733C-18D9-D59B-03BFCDA3A4CD}"/>
              </a:ext>
            </a:extLst>
          </p:cNvPr>
          <p:cNvSpPr txBox="1"/>
          <p:nvPr/>
        </p:nvSpPr>
        <p:spPr>
          <a:xfrm>
            <a:off x="4574858" y="47227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80E17509-85D4-9A3D-B4D2-1FA876DD855E}"/>
              </a:ext>
            </a:extLst>
          </p:cNvPr>
          <p:cNvGraphicFramePr/>
          <p:nvPr/>
        </p:nvGraphicFramePr>
        <p:xfrm>
          <a:off x="346560" y="5575044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005774BE-E7D3-6130-48EC-E5A42C957A59}"/>
              </a:ext>
            </a:extLst>
          </p:cNvPr>
          <p:cNvGrpSpPr/>
          <p:nvPr/>
        </p:nvGrpSpPr>
        <p:grpSpPr>
          <a:xfrm rot="5098122">
            <a:off x="2375807" y="5805701"/>
            <a:ext cx="217855" cy="1352288"/>
            <a:chOff x="5847076" y="1063524"/>
            <a:chExt cx="873760" cy="47309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9698F4-240E-EAFC-65F5-DECAABCE045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722A4400-33BD-ABEF-A817-24F7BEC1A9BA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39590D46-48F2-A247-574A-8AB57B168993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A7B6F-161A-2575-61D4-069B2112818A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36A5AD0-98F8-486C-E801-D351BE803EE9}"/>
              </a:ext>
            </a:extLst>
          </p:cNvPr>
          <p:cNvSpPr txBox="1"/>
          <p:nvPr/>
        </p:nvSpPr>
        <p:spPr>
          <a:xfrm>
            <a:off x="3368612" y="627881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155AEA-E649-6678-78F5-5F02E5CE2220}"/>
              </a:ext>
            </a:extLst>
          </p:cNvPr>
          <p:cNvSpPr txBox="1"/>
          <p:nvPr/>
        </p:nvSpPr>
        <p:spPr>
          <a:xfrm>
            <a:off x="1220433" y="62788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0A66709-086F-4720-32F1-29795A4122DA}"/>
              </a:ext>
            </a:extLst>
          </p:cNvPr>
          <p:cNvGraphicFramePr/>
          <p:nvPr/>
        </p:nvGraphicFramePr>
        <p:xfrm>
          <a:off x="3700985" y="5555622"/>
          <a:ext cx="4477657" cy="188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A26D5718-4887-1831-300C-91DAD349FEC3}"/>
              </a:ext>
            </a:extLst>
          </p:cNvPr>
          <p:cNvGrpSpPr/>
          <p:nvPr/>
        </p:nvGrpSpPr>
        <p:grpSpPr>
          <a:xfrm rot="16689740">
            <a:off x="5730232" y="5786279"/>
            <a:ext cx="217855" cy="1352288"/>
            <a:chOff x="5847076" y="1063524"/>
            <a:chExt cx="873760" cy="47309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888CBF-1093-0A6F-2420-277874331130}"/>
                </a:ext>
              </a:extLst>
            </p:cNvPr>
            <p:cNvGrpSpPr/>
            <p:nvPr/>
          </p:nvGrpSpPr>
          <p:grpSpPr>
            <a:xfrm>
              <a:off x="5953757" y="1063524"/>
              <a:ext cx="660401" cy="4730952"/>
              <a:chOff x="5943599" y="1219200"/>
              <a:chExt cx="680721" cy="5117032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93EA020-F968-AA5C-768D-5024A5A1D731}"/>
                  </a:ext>
                </a:extLst>
              </p:cNvPr>
              <p:cNvSpPr/>
              <p:nvPr/>
            </p:nvSpPr>
            <p:spPr>
              <a:xfrm>
                <a:off x="5943600" y="1219200"/>
                <a:ext cx="680720" cy="255851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56120E44-E46D-7745-9532-2DA3CF9E3229}"/>
                  </a:ext>
                </a:extLst>
              </p:cNvPr>
              <p:cNvSpPr/>
              <p:nvPr/>
            </p:nvSpPr>
            <p:spPr>
              <a:xfrm rot="10800000">
                <a:off x="5943599" y="3777716"/>
                <a:ext cx="680720" cy="255851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ADB92F-B0FC-0176-232A-DA0CB67C5294}"/>
                </a:ext>
              </a:extLst>
            </p:cNvPr>
            <p:cNvSpPr/>
            <p:nvPr/>
          </p:nvSpPr>
          <p:spPr>
            <a:xfrm>
              <a:off x="5847076" y="2927884"/>
              <a:ext cx="873760" cy="87376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3C911B3-66D4-9FE3-6671-0564AA523D46}"/>
              </a:ext>
            </a:extLst>
          </p:cNvPr>
          <p:cNvSpPr txBox="1"/>
          <p:nvPr/>
        </p:nvSpPr>
        <p:spPr>
          <a:xfrm>
            <a:off x="6723037" y="625939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250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4207B7-AB13-2D5C-3ED9-443EDEC07319}"/>
              </a:ext>
            </a:extLst>
          </p:cNvPr>
          <p:cNvSpPr txBox="1"/>
          <p:nvPr/>
        </p:nvSpPr>
        <p:spPr>
          <a:xfrm>
            <a:off x="4574858" y="6259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07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  <p:bldP spid="18" grpId="0"/>
      <p:bldGraphic spid="19" grpId="0">
        <p:bldAsOne/>
      </p:bldGraphic>
      <p:bldP spid="25" grpId="0"/>
      <p:bldP spid="28" grpId="0"/>
      <p:bldGraphic spid="50" grpId="0">
        <p:bldAsOne/>
      </p:bldGraphic>
      <p:bldP spid="56" grpId="0"/>
      <p:bldP spid="57" grpId="0"/>
      <p:bldGraphic spid="58" grpId="0">
        <p:bldAsOne/>
      </p:bldGraphic>
      <p:bldP spid="64" grpId="0"/>
      <p:bldP spid="65" grpId="0"/>
      <p:bldGraphic spid="66" grpId="0">
        <p:bldAsOne/>
      </p:bldGraphic>
      <p:bldP spid="72" grpId="0"/>
      <p:bldP spid="73" grpId="0"/>
      <p:bldGraphic spid="74" grpId="0">
        <p:bldAsOne/>
      </p:bldGraphic>
      <p:bldP spid="80" grpId="0"/>
      <p:bldP spid="81" grpId="0"/>
      <p:bldGraphic spid="82" grpId="0">
        <p:bldAsOne/>
      </p:bldGraphic>
      <p:bldP spid="88" grpId="0"/>
      <p:bldP spid="8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12665DB-144B-F016-4F38-662512C15F0E}"/>
              </a:ext>
            </a:extLst>
          </p:cNvPr>
          <p:cNvSpPr/>
          <p:nvPr/>
        </p:nvSpPr>
        <p:spPr>
          <a:xfrm>
            <a:off x="4808346" y="1754838"/>
            <a:ext cx="2575307" cy="3401334"/>
          </a:xfrm>
          <a:custGeom>
            <a:avLst/>
            <a:gdLst>
              <a:gd name="connsiteX0" fmla="*/ 0 w 2575307"/>
              <a:gd name="connsiteY0" fmla="*/ 0 h 3401334"/>
              <a:gd name="connsiteX1" fmla="*/ 2575307 w 2575307"/>
              <a:gd name="connsiteY1" fmla="*/ 0 h 3401334"/>
              <a:gd name="connsiteX2" fmla="*/ 2204429 w 2575307"/>
              <a:gd name="connsiteY2" fmla="*/ 2707016 h 3401334"/>
              <a:gd name="connsiteX3" fmla="*/ 1557128 w 2575307"/>
              <a:gd name="connsiteY3" fmla="*/ 3401334 h 3401334"/>
              <a:gd name="connsiteX4" fmla="*/ 1030143 w 2575307"/>
              <a:gd name="connsiteY4" fmla="*/ 3401334 h 3401334"/>
              <a:gd name="connsiteX5" fmla="*/ 382842 w 2575307"/>
              <a:gd name="connsiteY5" fmla="*/ 2707016 h 340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307" h="3401334">
                <a:moveTo>
                  <a:pt x="0" y="0"/>
                </a:moveTo>
                <a:lnTo>
                  <a:pt x="2575307" y="0"/>
                </a:lnTo>
                <a:lnTo>
                  <a:pt x="2204429" y="2707016"/>
                </a:lnTo>
                <a:cubicBezTo>
                  <a:pt x="2071251" y="3063267"/>
                  <a:pt x="1914623" y="3401334"/>
                  <a:pt x="1557128" y="3401334"/>
                </a:cubicBezTo>
                <a:lnTo>
                  <a:pt x="1030143" y="3401334"/>
                </a:lnTo>
                <a:cubicBezTo>
                  <a:pt x="748751" y="3326507"/>
                  <a:pt x="382842" y="3090477"/>
                  <a:pt x="382842" y="2707016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74000">
                <a:srgbClr val="ED5613"/>
              </a:gs>
              <a:gs pos="83000">
                <a:srgbClr val="E6AC2A"/>
              </a:gs>
              <a:gs pos="100000">
                <a:srgbClr val="E5BE19"/>
              </a:gs>
            </a:gsLst>
            <a:lin ang="5400000" scaled="1"/>
          </a:gradFill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E6EF5937-612B-341A-BEC2-706C13D75ADE}"/>
              </a:ext>
            </a:extLst>
          </p:cNvPr>
          <p:cNvSpPr/>
          <p:nvPr/>
        </p:nvSpPr>
        <p:spPr>
          <a:xfrm>
            <a:off x="-527253" y="1726910"/>
            <a:ext cx="8490724" cy="3725848"/>
          </a:xfrm>
          <a:custGeom>
            <a:avLst/>
            <a:gdLst>
              <a:gd name="connsiteX0" fmla="*/ 0 w 6960816"/>
              <a:gd name="connsiteY0" fmla="*/ 0 h 3509991"/>
              <a:gd name="connsiteX1" fmla="*/ 6960816 w 6960816"/>
              <a:gd name="connsiteY1" fmla="*/ 0 h 3509991"/>
              <a:gd name="connsiteX2" fmla="*/ 6960816 w 6960816"/>
              <a:gd name="connsiteY2" fmla="*/ 3385896 h 3509991"/>
              <a:gd name="connsiteX3" fmla="*/ 6891676 w 6960816"/>
              <a:gd name="connsiteY3" fmla="*/ 3372550 h 3509991"/>
              <a:gd name="connsiteX4" fmla="*/ 6776234 w 6960816"/>
              <a:gd name="connsiteY4" fmla="*/ 3365313 h 3509991"/>
              <a:gd name="connsiteX5" fmla="*/ 6371193 w 6960816"/>
              <a:gd name="connsiteY5" fmla="*/ 3469639 h 3509991"/>
              <a:gd name="connsiteX6" fmla="*/ 6317652 w 6960816"/>
              <a:gd name="connsiteY6" fmla="*/ 3509991 h 3509991"/>
              <a:gd name="connsiteX7" fmla="*/ 6257941 w 6960816"/>
              <a:gd name="connsiteY7" fmla="*/ 3458084 h 3509991"/>
              <a:gd name="connsiteX8" fmla="*/ 5906781 w 6960816"/>
              <a:gd name="connsiteY8" fmla="*/ 3353758 h 3509991"/>
              <a:gd name="connsiteX9" fmla="*/ 5555621 w 6960816"/>
              <a:gd name="connsiteY9" fmla="*/ 3458084 h 3509991"/>
              <a:gd name="connsiteX10" fmla="*/ 5507989 w 6960816"/>
              <a:gd name="connsiteY10" fmla="*/ 3499490 h 3509991"/>
              <a:gd name="connsiteX11" fmla="*/ 5470365 w 6960816"/>
              <a:gd name="connsiteY11" fmla="*/ 3458085 h 3509991"/>
              <a:gd name="connsiteX12" fmla="*/ 5192977 w 6960816"/>
              <a:gd name="connsiteY12" fmla="*/ 3353759 h 3509991"/>
              <a:gd name="connsiteX13" fmla="*/ 4973646 w 6960816"/>
              <a:gd name="connsiteY13" fmla="*/ 3414591 h 3509991"/>
              <a:gd name="connsiteX14" fmla="*/ 4947695 w 6960816"/>
              <a:gd name="connsiteY14" fmla="*/ 3434032 h 3509991"/>
              <a:gd name="connsiteX15" fmla="*/ 4875640 w 6960816"/>
              <a:gd name="connsiteY15" fmla="*/ 3397064 h 3509991"/>
              <a:gd name="connsiteX16" fmla="*/ 4555373 w 6960816"/>
              <a:gd name="connsiteY16" fmla="*/ 3336232 h 3509991"/>
              <a:gd name="connsiteX17" fmla="*/ 4150332 w 6960816"/>
              <a:gd name="connsiteY17" fmla="*/ 3440558 h 3509991"/>
              <a:gd name="connsiteX18" fmla="*/ 4127054 w 6960816"/>
              <a:gd name="connsiteY18" fmla="*/ 3458101 h 3509991"/>
              <a:gd name="connsiteX19" fmla="*/ 4123405 w 6960816"/>
              <a:gd name="connsiteY19" fmla="*/ 3454929 h 3509991"/>
              <a:gd name="connsiteX20" fmla="*/ 3772245 w 6960816"/>
              <a:gd name="connsiteY20" fmla="*/ 3350603 h 3509991"/>
              <a:gd name="connsiteX21" fmla="*/ 3421085 w 6960816"/>
              <a:gd name="connsiteY21" fmla="*/ 3454929 h 3509991"/>
              <a:gd name="connsiteX22" fmla="*/ 3373454 w 6960816"/>
              <a:gd name="connsiteY22" fmla="*/ 3496335 h 3509991"/>
              <a:gd name="connsiteX23" fmla="*/ 3335829 w 6960816"/>
              <a:gd name="connsiteY23" fmla="*/ 3454930 h 3509991"/>
              <a:gd name="connsiteX24" fmla="*/ 3058441 w 6960816"/>
              <a:gd name="connsiteY24" fmla="*/ 3350604 h 3509991"/>
              <a:gd name="connsiteX25" fmla="*/ 2839110 w 6960816"/>
              <a:gd name="connsiteY25" fmla="*/ 3411436 h 3509991"/>
              <a:gd name="connsiteX26" fmla="*/ 2813159 w 6960816"/>
              <a:gd name="connsiteY26" fmla="*/ 3430877 h 3509991"/>
              <a:gd name="connsiteX27" fmla="*/ 2741104 w 6960816"/>
              <a:gd name="connsiteY27" fmla="*/ 3393909 h 3509991"/>
              <a:gd name="connsiteX28" fmla="*/ 2420837 w 6960816"/>
              <a:gd name="connsiteY28" fmla="*/ 3333077 h 3509991"/>
              <a:gd name="connsiteX29" fmla="*/ 2100571 w 6960816"/>
              <a:gd name="connsiteY29" fmla="*/ 3393909 h 3509991"/>
              <a:gd name="connsiteX30" fmla="*/ 2031391 w 6960816"/>
              <a:gd name="connsiteY30" fmla="*/ 3429402 h 3509991"/>
              <a:gd name="connsiteX31" fmla="*/ 1995427 w 6960816"/>
              <a:gd name="connsiteY31" fmla="*/ 3398138 h 3509991"/>
              <a:gd name="connsiteX32" fmla="*/ 1644267 w 6960816"/>
              <a:gd name="connsiteY32" fmla="*/ 3293812 h 3509991"/>
              <a:gd name="connsiteX33" fmla="*/ 1293107 w 6960816"/>
              <a:gd name="connsiteY33" fmla="*/ 3398138 h 3509991"/>
              <a:gd name="connsiteX34" fmla="*/ 1245476 w 6960816"/>
              <a:gd name="connsiteY34" fmla="*/ 3439544 h 3509991"/>
              <a:gd name="connsiteX35" fmla="*/ 1207852 w 6960816"/>
              <a:gd name="connsiteY35" fmla="*/ 3398139 h 3509991"/>
              <a:gd name="connsiteX36" fmla="*/ 930463 w 6960816"/>
              <a:gd name="connsiteY36" fmla="*/ 3293813 h 3509991"/>
              <a:gd name="connsiteX37" fmla="*/ 711132 w 6960816"/>
              <a:gd name="connsiteY37" fmla="*/ 3354645 h 3509991"/>
              <a:gd name="connsiteX38" fmla="*/ 685181 w 6960816"/>
              <a:gd name="connsiteY38" fmla="*/ 3374086 h 3509991"/>
              <a:gd name="connsiteX39" fmla="*/ 613126 w 6960816"/>
              <a:gd name="connsiteY39" fmla="*/ 3337118 h 3509991"/>
              <a:gd name="connsiteX40" fmla="*/ 292859 w 6960816"/>
              <a:gd name="connsiteY40" fmla="*/ 3276286 h 3509991"/>
              <a:gd name="connsiteX41" fmla="*/ 69894 w 6960816"/>
              <a:gd name="connsiteY41" fmla="*/ 3304277 h 3509991"/>
              <a:gd name="connsiteX42" fmla="*/ 0 w 6960816"/>
              <a:gd name="connsiteY42" fmla="*/ 3327868 h 350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60816" h="3509991">
                <a:moveTo>
                  <a:pt x="0" y="0"/>
                </a:moveTo>
                <a:lnTo>
                  <a:pt x="6960816" y="0"/>
                </a:lnTo>
                <a:lnTo>
                  <a:pt x="6960816" y="3385896"/>
                </a:lnTo>
                <a:lnTo>
                  <a:pt x="6891676" y="3372550"/>
                </a:lnTo>
                <a:cubicBezTo>
                  <a:pt x="6854387" y="3367805"/>
                  <a:pt x="6815779" y="3365313"/>
                  <a:pt x="6776234" y="3365313"/>
                </a:cubicBezTo>
                <a:cubicBezTo>
                  <a:pt x="6618056" y="3365313"/>
                  <a:pt x="6474852" y="3405181"/>
                  <a:pt x="6371193" y="3469639"/>
                </a:cubicBezTo>
                <a:lnTo>
                  <a:pt x="6317652" y="3509991"/>
                </a:lnTo>
                <a:lnTo>
                  <a:pt x="6257941" y="3458084"/>
                </a:lnTo>
                <a:cubicBezTo>
                  <a:pt x="6168071" y="3393626"/>
                  <a:pt x="6043918" y="3353758"/>
                  <a:pt x="5906781" y="3353758"/>
                </a:cubicBezTo>
                <a:cubicBezTo>
                  <a:pt x="5769645" y="3353758"/>
                  <a:pt x="5645491" y="3393626"/>
                  <a:pt x="5555621" y="3458084"/>
                </a:cubicBezTo>
                <a:lnTo>
                  <a:pt x="5507989" y="3499490"/>
                </a:lnTo>
                <a:lnTo>
                  <a:pt x="5470365" y="3458085"/>
                </a:lnTo>
                <a:cubicBezTo>
                  <a:pt x="5399375" y="3393627"/>
                  <a:pt x="5301304" y="3353759"/>
                  <a:pt x="5192977" y="3353759"/>
                </a:cubicBezTo>
                <a:cubicBezTo>
                  <a:pt x="5111732" y="3353759"/>
                  <a:pt x="5036255" y="3376185"/>
                  <a:pt x="4973646" y="3414591"/>
                </a:cubicBezTo>
                <a:lnTo>
                  <a:pt x="4947695" y="3434032"/>
                </a:lnTo>
                <a:lnTo>
                  <a:pt x="4875640" y="3397064"/>
                </a:lnTo>
                <a:cubicBezTo>
                  <a:pt x="4784218" y="3358658"/>
                  <a:pt x="4674007" y="3336232"/>
                  <a:pt x="4555373" y="3336232"/>
                </a:cubicBezTo>
                <a:cubicBezTo>
                  <a:pt x="4397195" y="3336232"/>
                  <a:pt x="4253991" y="3376100"/>
                  <a:pt x="4150332" y="3440558"/>
                </a:cubicBezTo>
                <a:lnTo>
                  <a:pt x="4127054" y="3458101"/>
                </a:lnTo>
                <a:lnTo>
                  <a:pt x="4123405" y="3454929"/>
                </a:lnTo>
                <a:cubicBezTo>
                  <a:pt x="4033535" y="3390471"/>
                  <a:pt x="3909382" y="3350603"/>
                  <a:pt x="3772245" y="3350603"/>
                </a:cubicBezTo>
                <a:cubicBezTo>
                  <a:pt x="3635109" y="3350603"/>
                  <a:pt x="3510955" y="3390471"/>
                  <a:pt x="3421085" y="3454929"/>
                </a:cubicBezTo>
                <a:lnTo>
                  <a:pt x="3373454" y="3496335"/>
                </a:lnTo>
                <a:lnTo>
                  <a:pt x="3335829" y="3454930"/>
                </a:lnTo>
                <a:cubicBezTo>
                  <a:pt x="3264840" y="3390472"/>
                  <a:pt x="3166768" y="3350604"/>
                  <a:pt x="3058441" y="3350604"/>
                </a:cubicBezTo>
                <a:cubicBezTo>
                  <a:pt x="2977196" y="3350604"/>
                  <a:pt x="2901719" y="3373030"/>
                  <a:pt x="2839110" y="3411436"/>
                </a:cubicBezTo>
                <a:lnTo>
                  <a:pt x="2813159" y="3430877"/>
                </a:lnTo>
                <a:lnTo>
                  <a:pt x="2741104" y="3393909"/>
                </a:lnTo>
                <a:cubicBezTo>
                  <a:pt x="2649682" y="3355503"/>
                  <a:pt x="2539471" y="3333077"/>
                  <a:pt x="2420837" y="3333077"/>
                </a:cubicBezTo>
                <a:cubicBezTo>
                  <a:pt x="2302203" y="3333077"/>
                  <a:pt x="2191993" y="3355503"/>
                  <a:pt x="2100571" y="3393909"/>
                </a:cubicBezTo>
                <a:lnTo>
                  <a:pt x="2031391" y="3429402"/>
                </a:lnTo>
                <a:lnTo>
                  <a:pt x="1995427" y="3398138"/>
                </a:lnTo>
                <a:cubicBezTo>
                  <a:pt x="1905558" y="3333680"/>
                  <a:pt x="1781404" y="3293812"/>
                  <a:pt x="1644267" y="3293812"/>
                </a:cubicBezTo>
                <a:cubicBezTo>
                  <a:pt x="1507131" y="3293812"/>
                  <a:pt x="1382977" y="3333680"/>
                  <a:pt x="1293107" y="3398138"/>
                </a:cubicBezTo>
                <a:lnTo>
                  <a:pt x="1245476" y="3439544"/>
                </a:lnTo>
                <a:lnTo>
                  <a:pt x="1207852" y="3398139"/>
                </a:lnTo>
                <a:cubicBezTo>
                  <a:pt x="1136862" y="3333681"/>
                  <a:pt x="1038790" y="3293813"/>
                  <a:pt x="930463" y="3293813"/>
                </a:cubicBezTo>
                <a:cubicBezTo>
                  <a:pt x="849218" y="3293813"/>
                  <a:pt x="773741" y="3316239"/>
                  <a:pt x="711132" y="3354645"/>
                </a:cubicBezTo>
                <a:lnTo>
                  <a:pt x="685181" y="3374086"/>
                </a:lnTo>
                <a:lnTo>
                  <a:pt x="613126" y="3337118"/>
                </a:lnTo>
                <a:cubicBezTo>
                  <a:pt x="521704" y="3298712"/>
                  <a:pt x="411493" y="3276286"/>
                  <a:pt x="292859" y="3276286"/>
                </a:cubicBezTo>
                <a:cubicBezTo>
                  <a:pt x="213770" y="3276286"/>
                  <a:pt x="138425" y="3286253"/>
                  <a:pt x="69894" y="3304277"/>
                </a:cubicBezTo>
                <a:lnTo>
                  <a:pt x="0" y="33278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1F2EC3-7C50-5851-A197-D3DBC0ED2173}"/>
              </a:ext>
            </a:extLst>
          </p:cNvPr>
          <p:cNvSpPr/>
          <p:nvPr/>
        </p:nvSpPr>
        <p:spPr>
          <a:xfrm>
            <a:off x="4785673" y="1616721"/>
            <a:ext cx="2620655" cy="3564204"/>
          </a:xfrm>
          <a:custGeom>
            <a:avLst/>
            <a:gdLst>
              <a:gd name="connsiteX0" fmla="*/ 0 w 1527019"/>
              <a:gd name="connsiteY0" fmla="*/ 542626 h 3317502"/>
              <a:gd name="connsiteX1" fmla="*/ 542626 w 1527019"/>
              <a:gd name="connsiteY1" fmla="*/ 0 h 3317502"/>
              <a:gd name="connsiteX2" fmla="*/ 984393 w 1527019"/>
              <a:gd name="connsiteY2" fmla="*/ 0 h 3317502"/>
              <a:gd name="connsiteX3" fmla="*/ 1527019 w 1527019"/>
              <a:gd name="connsiteY3" fmla="*/ 542626 h 3317502"/>
              <a:gd name="connsiteX4" fmla="*/ 1527019 w 1527019"/>
              <a:gd name="connsiteY4" fmla="*/ 2774876 h 3317502"/>
              <a:gd name="connsiteX5" fmla="*/ 984393 w 1527019"/>
              <a:gd name="connsiteY5" fmla="*/ 3317502 h 3317502"/>
              <a:gd name="connsiteX6" fmla="*/ 542626 w 1527019"/>
              <a:gd name="connsiteY6" fmla="*/ 3317502 h 3317502"/>
              <a:gd name="connsiteX7" fmla="*/ 0 w 1527019"/>
              <a:gd name="connsiteY7" fmla="*/ 2774876 h 3317502"/>
              <a:gd name="connsiteX8" fmla="*/ 0 w 1527019"/>
              <a:gd name="connsiteY8" fmla="*/ 542626 h 3317502"/>
              <a:gd name="connsiteX0" fmla="*/ 984393 w 1527019"/>
              <a:gd name="connsiteY0" fmla="*/ 0 h 3317502"/>
              <a:gd name="connsiteX1" fmla="*/ 1527019 w 1527019"/>
              <a:gd name="connsiteY1" fmla="*/ 542626 h 3317502"/>
              <a:gd name="connsiteX2" fmla="*/ 1527019 w 1527019"/>
              <a:gd name="connsiteY2" fmla="*/ 2774876 h 3317502"/>
              <a:gd name="connsiteX3" fmla="*/ 984393 w 1527019"/>
              <a:gd name="connsiteY3" fmla="*/ 3317502 h 3317502"/>
              <a:gd name="connsiteX4" fmla="*/ 542626 w 1527019"/>
              <a:gd name="connsiteY4" fmla="*/ 3317502 h 3317502"/>
              <a:gd name="connsiteX5" fmla="*/ 0 w 1527019"/>
              <a:gd name="connsiteY5" fmla="*/ 2774876 h 3317502"/>
              <a:gd name="connsiteX6" fmla="*/ 0 w 1527019"/>
              <a:gd name="connsiteY6" fmla="*/ 542626 h 3317502"/>
              <a:gd name="connsiteX7" fmla="*/ 542626 w 1527019"/>
              <a:gd name="connsiteY7" fmla="*/ 0 h 3317502"/>
              <a:gd name="connsiteX8" fmla="*/ 1075833 w 1527019"/>
              <a:gd name="connsiteY8" fmla="*/ 91440 h 3317502"/>
              <a:gd name="connsiteX0" fmla="*/ 1527019 w 1527019"/>
              <a:gd name="connsiteY0" fmla="*/ 542626 h 3317502"/>
              <a:gd name="connsiteX1" fmla="*/ 1527019 w 1527019"/>
              <a:gd name="connsiteY1" fmla="*/ 2774876 h 3317502"/>
              <a:gd name="connsiteX2" fmla="*/ 984393 w 1527019"/>
              <a:gd name="connsiteY2" fmla="*/ 3317502 h 3317502"/>
              <a:gd name="connsiteX3" fmla="*/ 542626 w 1527019"/>
              <a:gd name="connsiteY3" fmla="*/ 3317502 h 3317502"/>
              <a:gd name="connsiteX4" fmla="*/ 0 w 1527019"/>
              <a:gd name="connsiteY4" fmla="*/ 2774876 h 3317502"/>
              <a:gd name="connsiteX5" fmla="*/ 0 w 1527019"/>
              <a:gd name="connsiteY5" fmla="*/ 542626 h 3317502"/>
              <a:gd name="connsiteX6" fmla="*/ 542626 w 1527019"/>
              <a:gd name="connsiteY6" fmla="*/ 0 h 3317502"/>
              <a:gd name="connsiteX7" fmla="*/ 1075833 w 1527019"/>
              <a:gd name="connsiteY7" fmla="*/ 91440 h 3317502"/>
              <a:gd name="connsiteX0" fmla="*/ 1527019 w 1527019"/>
              <a:gd name="connsiteY0" fmla="*/ 542626 h 3317502"/>
              <a:gd name="connsiteX1" fmla="*/ 1527019 w 1527019"/>
              <a:gd name="connsiteY1" fmla="*/ 2774876 h 3317502"/>
              <a:gd name="connsiteX2" fmla="*/ 984393 w 1527019"/>
              <a:gd name="connsiteY2" fmla="*/ 3317502 h 3317502"/>
              <a:gd name="connsiteX3" fmla="*/ 542626 w 1527019"/>
              <a:gd name="connsiteY3" fmla="*/ 3317502 h 3317502"/>
              <a:gd name="connsiteX4" fmla="*/ 0 w 1527019"/>
              <a:gd name="connsiteY4" fmla="*/ 2774876 h 3317502"/>
              <a:gd name="connsiteX5" fmla="*/ 0 w 1527019"/>
              <a:gd name="connsiteY5" fmla="*/ 542626 h 3317502"/>
              <a:gd name="connsiteX6" fmla="*/ 542626 w 1527019"/>
              <a:gd name="connsiteY6" fmla="*/ 0 h 3317502"/>
              <a:gd name="connsiteX0" fmla="*/ 1527019 w 1527019"/>
              <a:gd name="connsiteY0" fmla="*/ 0 h 2774876"/>
              <a:gd name="connsiteX1" fmla="*/ 1527019 w 1527019"/>
              <a:gd name="connsiteY1" fmla="*/ 2232250 h 2774876"/>
              <a:gd name="connsiteX2" fmla="*/ 984393 w 1527019"/>
              <a:gd name="connsiteY2" fmla="*/ 2774876 h 2774876"/>
              <a:gd name="connsiteX3" fmla="*/ 542626 w 1527019"/>
              <a:gd name="connsiteY3" fmla="*/ 2774876 h 2774876"/>
              <a:gd name="connsiteX4" fmla="*/ 0 w 1527019"/>
              <a:gd name="connsiteY4" fmla="*/ 2232250 h 2774876"/>
              <a:gd name="connsiteX5" fmla="*/ 0 w 1527019"/>
              <a:gd name="connsiteY5" fmla="*/ 0 h 2774876"/>
              <a:gd name="connsiteX0" fmla="*/ 1856628 w 1856628"/>
              <a:gd name="connsiteY0" fmla="*/ 0 h 2785508"/>
              <a:gd name="connsiteX1" fmla="*/ 1527019 w 1856628"/>
              <a:gd name="connsiteY1" fmla="*/ 2242882 h 2785508"/>
              <a:gd name="connsiteX2" fmla="*/ 984393 w 1856628"/>
              <a:gd name="connsiteY2" fmla="*/ 2785508 h 2785508"/>
              <a:gd name="connsiteX3" fmla="*/ 542626 w 1856628"/>
              <a:gd name="connsiteY3" fmla="*/ 2785508 h 2785508"/>
              <a:gd name="connsiteX4" fmla="*/ 0 w 1856628"/>
              <a:gd name="connsiteY4" fmla="*/ 2242882 h 2785508"/>
              <a:gd name="connsiteX5" fmla="*/ 0 w 1856628"/>
              <a:gd name="connsiteY5" fmla="*/ 10632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  <a:gd name="connsiteX0" fmla="*/ 2196870 w 2196870"/>
              <a:gd name="connsiteY0" fmla="*/ 0 h 2785508"/>
              <a:gd name="connsiteX1" fmla="*/ 1867261 w 2196870"/>
              <a:gd name="connsiteY1" fmla="*/ 2242882 h 2785508"/>
              <a:gd name="connsiteX2" fmla="*/ 1324635 w 2196870"/>
              <a:gd name="connsiteY2" fmla="*/ 2785508 h 2785508"/>
              <a:gd name="connsiteX3" fmla="*/ 882868 w 2196870"/>
              <a:gd name="connsiteY3" fmla="*/ 2785508 h 2785508"/>
              <a:gd name="connsiteX4" fmla="*/ 340242 w 2196870"/>
              <a:gd name="connsiteY4" fmla="*/ 2242882 h 2785508"/>
              <a:gd name="connsiteX5" fmla="*/ 0 w 2196870"/>
              <a:gd name="connsiteY5" fmla="*/ 0 h 278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870" h="2785508">
                <a:moveTo>
                  <a:pt x="2196870" y="0"/>
                </a:moveTo>
                <a:lnTo>
                  <a:pt x="1867261" y="2242882"/>
                </a:lnTo>
                <a:cubicBezTo>
                  <a:pt x="1755619" y="2521301"/>
                  <a:pt x="1624319" y="2785508"/>
                  <a:pt x="1324635" y="2785508"/>
                </a:cubicBezTo>
                <a:lnTo>
                  <a:pt x="882868" y="2785508"/>
                </a:lnTo>
                <a:cubicBezTo>
                  <a:pt x="646980" y="2727029"/>
                  <a:pt x="340242" y="2542566"/>
                  <a:pt x="340242" y="2242882"/>
                </a:cubicBezTo>
                <a:lnTo>
                  <a:pt x="0" y="0"/>
                </a:lnTo>
              </a:path>
            </a:pathLst>
          </a:cu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C460D-D444-6DEE-DA1C-3549032562F7}"/>
              </a:ext>
            </a:extLst>
          </p:cNvPr>
          <p:cNvSpPr/>
          <p:nvPr/>
        </p:nvSpPr>
        <p:spPr>
          <a:xfrm rot="1281240">
            <a:off x="6703565" y="170626"/>
            <a:ext cx="176999" cy="4931833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30E0107-1172-6ADC-F621-C940EF1056F0}"/>
              </a:ext>
            </a:extLst>
          </p:cNvPr>
          <p:cNvGrpSpPr/>
          <p:nvPr/>
        </p:nvGrpSpPr>
        <p:grpSpPr>
          <a:xfrm>
            <a:off x="3184966" y="1383582"/>
            <a:ext cx="1426053" cy="4063743"/>
            <a:chOff x="2260112" y="2342877"/>
            <a:chExt cx="1426053" cy="4454783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9F1944-3F9B-8185-F60B-9D3D86F070AF}"/>
                </a:ext>
              </a:extLst>
            </p:cNvPr>
            <p:cNvSpPr txBox="1"/>
            <p:nvPr/>
          </p:nvSpPr>
          <p:spPr>
            <a:xfrm>
              <a:off x="2785373" y="6397550"/>
              <a:ext cx="571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0F28B5-A2CA-B8E8-680A-A93F2A7C5D68}"/>
                </a:ext>
              </a:extLst>
            </p:cNvPr>
            <p:cNvSpPr txBox="1"/>
            <p:nvPr/>
          </p:nvSpPr>
          <p:spPr>
            <a:xfrm>
              <a:off x="2648451" y="6032445"/>
              <a:ext cx="65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25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FBC858-A087-7AB2-B66D-E9566EE91188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08" y="2563515"/>
              <a:ext cx="0" cy="40656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34AEA8A-D5C7-580A-348A-25D05E607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850" y="459063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BFA6F0-60F2-28CA-A173-15F9905A1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2027" y="377978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2FC2795-44EC-0B01-93A7-68EE8CB84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204" y="296893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286F58E-ABFB-2AB5-D0E7-CA380D52C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735" y="2563515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FF680CB-4629-65AB-4AF9-E94C4F010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912" y="337436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E65432-410E-D260-C19D-9C134B7CC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5089" y="4996059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EE021AA-439A-82B2-7095-E9DB8936C3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7266" y="5806907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56CA7AD-4E9C-A0DD-C7CF-389F7675E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443" y="621233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2BC4DD0-930A-132A-5DC4-074A1513325A}"/>
                </a:ext>
              </a:extLst>
            </p:cNvPr>
            <p:cNvSpPr txBox="1"/>
            <p:nvPr/>
          </p:nvSpPr>
          <p:spPr>
            <a:xfrm>
              <a:off x="2666863" y="5628930"/>
              <a:ext cx="636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50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3EDFE0C-1508-D749-2DBF-711A02953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558" y="6617756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66EDC9-4F9D-1960-B4F1-45203BC27EDC}"/>
                </a:ext>
              </a:extLst>
            </p:cNvPr>
            <p:cNvSpPr txBox="1"/>
            <p:nvPr/>
          </p:nvSpPr>
          <p:spPr>
            <a:xfrm>
              <a:off x="2632122" y="5218383"/>
              <a:ext cx="671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75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F711DC9-992B-2021-B718-7FF5A042704D}"/>
                </a:ext>
              </a:extLst>
            </p:cNvPr>
            <p:cNvSpPr txBox="1"/>
            <p:nvPr/>
          </p:nvSpPr>
          <p:spPr>
            <a:xfrm>
              <a:off x="2632122" y="4800237"/>
              <a:ext cx="671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100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1A105E4-40E4-9A79-33A6-52778BD64958}"/>
                </a:ext>
              </a:extLst>
            </p:cNvPr>
            <p:cNvSpPr txBox="1"/>
            <p:nvPr/>
          </p:nvSpPr>
          <p:spPr>
            <a:xfrm>
              <a:off x="2632122" y="4405418"/>
              <a:ext cx="671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125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697FDCE-5AFC-F6DE-5B3C-06DD4780946C}"/>
                </a:ext>
              </a:extLst>
            </p:cNvPr>
            <p:cNvSpPr txBox="1"/>
            <p:nvPr/>
          </p:nvSpPr>
          <p:spPr>
            <a:xfrm>
              <a:off x="2648451" y="3993743"/>
              <a:ext cx="65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150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0E60601-C1AD-2462-97EB-BB0A83A2714C}"/>
                </a:ext>
              </a:extLst>
            </p:cNvPr>
            <p:cNvSpPr txBox="1"/>
            <p:nvPr/>
          </p:nvSpPr>
          <p:spPr>
            <a:xfrm>
              <a:off x="2688634" y="3582068"/>
              <a:ext cx="61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175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DFBED4B-BDC3-EEAE-4279-8F854A87AA91}"/>
                </a:ext>
              </a:extLst>
            </p:cNvPr>
            <p:cNvSpPr txBox="1"/>
            <p:nvPr/>
          </p:nvSpPr>
          <p:spPr>
            <a:xfrm>
              <a:off x="2688634" y="3160524"/>
              <a:ext cx="61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200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74DD156-2C7D-3CAA-AB9C-E74B82853F17}"/>
                </a:ext>
              </a:extLst>
            </p:cNvPr>
            <p:cNvSpPr txBox="1"/>
            <p:nvPr/>
          </p:nvSpPr>
          <p:spPr>
            <a:xfrm>
              <a:off x="2688634" y="2760698"/>
              <a:ext cx="61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225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0D8B5CA-BA93-735D-0978-A5B399978838}"/>
                </a:ext>
              </a:extLst>
            </p:cNvPr>
            <p:cNvSpPr txBox="1"/>
            <p:nvPr/>
          </p:nvSpPr>
          <p:spPr>
            <a:xfrm>
              <a:off x="2514922" y="2342877"/>
              <a:ext cx="788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250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9F8150F-6098-AC56-221A-00BC9DFEC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622" y="5401483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58499E1-D380-A10E-BE10-EEC5BB2BE5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381" y="4185211"/>
              <a:ext cx="42454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23E7059-5BA5-BECF-C055-0BD120C328DE}"/>
                </a:ext>
              </a:extLst>
            </p:cNvPr>
            <p:cNvSpPr txBox="1"/>
            <p:nvPr/>
          </p:nvSpPr>
          <p:spPr>
            <a:xfrm rot="16200000">
              <a:off x="1898763" y="4418162"/>
              <a:ext cx="109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Millilitres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766665" y="1383582"/>
            <a:ext cx="23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How full is the glass?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0"/>
    </mc:Choice>
    <mc:Fallback xmlns="">
      <p:transition spd="slow" advTm="1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-0.11204 L 0.41653 -0.4703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6276 -0.2606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5833 -0.1583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38919 -0.327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36732 -0.5180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6" grpId="2" animBg="1"/>
      <p:bldP spid="116" grpId="3" animBg="1"/>
      <p:bldP spid="116" grpId="4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7495007" y="783771"/>
            <a:ext cx="3699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More / less than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DDA11-6CA3-8AEC-E032-8AE40F1DE0B0}"/>
              </a:ext>
            </a:extLst>
          </p:cNvPr>
          <p:cNvSpPr txBox="1"/>
          <p:nvPr/>
        </p:nvSpPr>
        <p:spPr>
          <a:xfrm>
            <a:off x="556518" y="4568158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72FB8F-D369-33CC-FE7F-83E6C59C91E3}"/>
              </a:ext>
            </a:extLst>
          </p:cNvPr>
          <p:cNvSpPr/>
          <p:nvPr/>
        </p:nvSpPr>
        <p:spPr>
          <a:xfrm>
            <a:off x="2023100" y="456104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50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8B6FB-42A1-BF6D-9055-0F8B45114EB9}"/>
              </a:ext>
            </a:extLst>
          </p:cNvPr>
          <p:cNvSpPr txBox="1"/>
          <p:nvPr/>
        </p:nvSpPr>
        <p:spPr>
          <a:xfrm>
            <a:off x="3594918" y="4561045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33FFAA-195A-7138-7FFC-ED0682DB6458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1457505" y="4914988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B26411-5505-2521-6281-D2EBCEECDC4C}"/>
              </a:ext>
            </a:extLst>
          </p:cNvPr>
          <p:cNvCxnSpPr>
            <a:cxnSpLocks/>
          </p:cNvCxnSpPr>
          <p:nvPr/>
        </p:nvCxnSpPr>
        <p:spPr>
          <a:xfrm>
            <a:off x="2798141" y="4922101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52574-8258-8ADF-C899-13C11CC81675}"/>
              </a:ext>
            </a:extLst>
          </p:cNvPr>
          <p:cNvSpPr txBox="1"/>
          <p:nvPr/>
        </p:nvSpPr>
        <p:spPr>
          <a:xfrm>
            <a:off x="396289" y="413785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87CBBF-5472-BB15-7A3C-313EF1A1CACD}"/>
              </a:ext>
            </a:extLst>
          </p:cNvPr>
          <p:cNvSpPr txBox="1"/>
          <p:nvPr/>
        </p:nvSpPr>
        <p:spPr>
          <a:xfrm>
            <a:off x="3059591" y="416025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D61B0-DA56-CFEB-A564-2359EB77A0AD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6D9BE4-4B9A-4A7B-B616-F0AA414249FA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1FE787-AE00-A056-F95D-F3F6482AAB71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21AE07D-C5DB-AE0B-B9C4-9F6B2A2CFF6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62635B3-772B-B10E-C62A-8FBAF927233A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90BDD2-C3FA-9293-41E7-88801CB045AE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B93CBF-68DD-A19B-C093-E08FC1185FAA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C77F30E-D003-FA70-CCA2-06DD7AA1F828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7300C-F458-1F7E-5317-C3BAEF449DFB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6EDD9BA-3B56-CB1D-6E3F-68CA205ABC24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36303F1-30A8-B975-DC7B-0526E83FE5C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3FB0E15-A904-30B2-65E9-EA1B383EB3C8}"/>
              </a:ext>
            </a:extLst>
          </p:cNvPr>
          <p:cNvSpPr txBox="1"/>
          <p:nvPr/>
        </p:nvSpPr>
        <p:spPr>
          <a:xfrm>
            <a:off x="4820036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F5741D-C411-CE47-838A-0F5550E50AFD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62423F-C51E-CB60-4A09-8199D6DF5DDF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150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AD43DA-DE46-C7E8-4653-C3A1B6E6D429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175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5D199B-679A-ADB9-5953-A08646CC0255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C310DAF-1B5A-C7A2-AACF-045471571E26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225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C7595A-0423-F7DE-6067-3388F31AA52E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A464AC-DC70-9B78-3FC1-088A7AFA35F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C93452-B2E5-05C9-BC96-5AA5557D523D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49C902E-844A-AE9D-7AA9-9CBBA738F851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C127E8-CB81-4AC6-0726-357FE5D87E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36150C0-3355-4112-836E-D6F7DFA59245}"/>
              </a:ext>
            </a:extLst>
          </p:cNvPr>
          <p:cNvSpPr txBox="1"/>
          <p:nvPr/>
        </p:nvSpPr>
        <p:spPr>
          <a:xfrm>
            <a:off x="10704696" y="3718436"/>
            <a:ext cx="77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250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E888EAB-0665-9F89-8A43-E98E473952EA}"/>
              </a:ext>
            </a:extLst>
          </p:cNvPr>
          <p:cNvCxnSpPr/>
          <p:nvPr/>
        </p:nvCxnSpPr>
        <p:spPr>
          <a:xfrm>
            <a:off x="3154657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7BBA41D-290E-DC12-49B4-267F54804E15}"/>
              </a:ext>
            </a:extLst>
          </p:cNvPr>
          <p:cNvCxnSpPr/>
          <p:nvPr/>
        </p:nvCxnSpPr>
        <p:spPr>
          <a:xfrm>
            <a:off x="4149150" y="2884715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A1F36AB-DFE6-678F-5CFC-B0D34656C89D}"/>
              </a:ext>
            </a:extLst>
          </p:cNvPr>
          <p:cNvSpPr txBox="1"/>
          <p:nvPr/>
        </p:nvSpPr>
        <p:spPr>
          <a:xfrm>
            <a:off x="523015" y="5890990"/>
            <a:ext cx="78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65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CAFE74E-F57F-4403-8805-25943B0223CC}"/>
              </a:ext>
            </a:extLst>
          </p:cNvPr>
          <p:cNvSpPr/>
          <p:nvPr/>
        </p:nvSpPr>
        <p:spPr>
          <a:xfrm>
            <a:off x="1989597" y="588387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75</a:t>
            </a:r>
            <a:endParaRPr lang="en-GB" sz="2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D3C32AE-02EF-2B29-FFCA-BAC3B8B23C09}"/>
              </a:ext>
            </a:extLst>
          </p:cNvPr>
          <p:cNvSpPr txBox="1"/>
          <p:nvPr/>
        </p:nvSpPr>
        <p:spPr>
          <a:xfrm>
            <a:off x="3561415" y="5883877"/>
            <a:ext cx="7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85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D9FE37-DEF7-2A86-84C4-37051D64576A}"/>
              </a:ext>
            </a:extLst>
          </p:cNvPr>
          <p:cNvCxnSpPr>
            <a:stCxn id="186" idx="2"/>
          </p:cNvCxnSpPr>
          <p:nvPr/>
        </p:nvCxnSpPr>
        <p:spPr>
          <a:xfrm flipH="1" flipV="1">
            <a:off x="1424002" y="623782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45D42BA-EF6F-B299-A1FB-7A1C15189569}"/>
              </a:ext>
            </a:extLst>
          </p:cNvPr>
          <p:cNvCxnSpPr>
            <a:cxnSpLocks/>
          </p:cNvCxnSpPr>
          <p:nvPr/>
        </p:nvCxnSpPr>
        <p:spPr>
          <a:xfrm>
            <a:off x="2764638" y="624493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730486D-8423-3A78-4455-38A5FF5DA48B}"/>
              </a:ext>
            </a:extLst>
          </p:cNvPr>
          <p:cNvSpPr txBox="1"/>
          <p:nvPr/>
        </p:nvSpPr>
        <p:spPr>
          <a:xfrm>
            <a:off x="362786" y="546068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13C5494-FC2A-C40D-F04A-F0096ED582FB}"/>
              </a:ext>
            </a:extLst>
          </p:cNvPr>
          <p:cNvSpPr txBox="1"/>
          <p:nvPr/>
        </p:nvSpPr>
        <p:spPr>
          <a:xfrm>
            <a:off x="3026088" y="548308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8CE291E-F9BA-2959-D2EC-0BC31B643ED2}"/>
              </a:ext>
            </a:extLst>
          </p:cNvPr>
          <p:cNvCxnSpPr/>
          <p:nvPr/>
        </p:nvCxnSpPr>
        <p:spPr>
          <a:xfrm>
            <a:off x="10136592" y="2895842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1536A951-7F35-0211-190E-610090FFFCC9}"/>
              </a:ext>
            </a:extLst>
          </p:cNvPr>
          <p:cNvSpPr txBox="1"/>
          <p:nvPr/>
        </p:nvSpPr>
        <p:spPr>
          <a:xfrm>
            <a:off x="6144964" y="4578729"/>
            <a:ext cx="100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215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7F58F40-AC56-42E1-03D0-7D73F4087BAB}"/>
              </a:ext>
            </a:extLst>
          </p:cNvPr>
          <p:cNvSpPr/>
          <p:nvPr/>
        </p:nvSpPr>
        <p:spPr>
          <a:xfrm>
            <a:off x="7832003" y="4571617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225</a:t>
            </a:r>
            <a:endParaRPr lang="en-GB" sz="2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3B81F29-685D-CE54-B5A0-F140770E7EF7}"/>
              </a:ext>
            </a:extLst>
          </p:cNvPr>
          <p:cNvSpPr txBox="1"/>
          <p:nvPr/>
        </p:nvSpPr>
        <p:spPr>
          <a:xfrm>
            <a:off x="9403821" y="4571616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235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51F421A-AE58-45BC-D4A7-D8D8478CC252}"/>
              </a:ext>
            </a:extLst>
          </p:cNvPr>
          <p:cNvCxnSpPr>
            <a:stCxn id="194" idx="2"/>
          </p:cNvCxnSpPr>
          <p:nvPr/>
        </p:nvCxnSpPr>
        <p:spPr>
          <a:xfrm flipH="1" flipV="1">
            <a:off x="7266408" y="4925559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B91027A-DB1C-F897-C62A-F6948AE9919A}"/>
              </a:ext>
            </a:extLst>
          </p:cNvPr>
          <p:cNvCxnSpPr>
            <a:cxnSpLocks/>
          </p:cNvCxnSpPr>
          <p:nvPr/>
        </p:nvCxnSpPr>
        <p:spPr>
          <a:xfrm>
            <a:off x="8607044" y="493267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CAB9512C-0973-2634-6F43-8D7762B94318}"/>
              </a:ext>
            </a:extLst>
          </p:cNvPr>
          <p:cNvSpPr txBox="1"/>
          <p:nvPr/>
        </p:nvSpPr>
        <p:spPr>
          <a:xfrm>
            <a:off x="6205192" y="4148423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902A13B-C64D-D18C-79D5-6F2CE472D77E}"/>
              </a:ext>
            </a:extLst>
          </p:cNvPr>
          <p:cNvSpPr txBox="1"/>
          <p:nvPr/>
        </p:nvSpPr>
        <p:spPr>
          <a:xfrm>
            <a:off x="8868494" y="4170827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79803-10F8-C7E7-3A43-CA1EB734155E}"/>
              </a:ext>
            </a:extLst>
          </p:cNvPr>
          <p:cNvCxnSpPr/>
          <p:nvPr/>
        </p:nvCxnSpPr>
        <p:spPr>
          <a:xfrm>
            <a:off x="11031718" y="2884714"/>
            <a:ext cx="0" cy="5442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918A175-7588-BE80-3B4F-A27697AB9F58}"/>
              </a:ext>
            </a:extLst>
          </p:cNvPr>
          <p:cNvSpPr txBox="1"/>
          <p:nvPr/>
        </p:nvSpPr>
        <p:spPr>
          <a:xfrm>
            <a:off x="6154923" y="5963621"/>
            <a:ext cx="100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240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F10710F-A9AE-9DE7-AD4F-D94A3C419B3A}"/>
              </a:ext>
            </a:extLst>
          </p:cNvPr>
          <p:cNvSpPr/>
          <p:nvPr/>
        </p:nvSpPr>
        <p:spPr>
          <a:xfrm>
            <a:off x="7841962" y="5956509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250</a:t>
            </a:r>
            <a:endParaRPr lang="en-GB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6D03DE4-1B68-CF18-CB92-260E41B8D183}"/>
              </a:ext>
            </a:extLst>
          </p:cNvPr>
          <p:cNvSpPr txBox="1"/>
          <p:nvPr/>
        </p:nvSpPr>
        <p:spPr>
          <a:xfrm>
            <a:off x="9413780" y="5956508"/>
            <a:ext cx="10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260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F8099B0-6B71-0670-645C-B3E41E674DE0}"/>
              </a:ext>
            </a:extLst>
          </p:cNvPr>
          <p:cNvCxnSpPr>
            <a:stCxn id="202" idx="2"/>
          </p:cNvCxnSpPr>
          <p:nvPr/>
        </p:nvCxnSpPr>
        <p:spPr>
          <a:xfrm flipH="1" flipV="1">
            <a:off x="7276367" y="6310451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98A10C80-7A48-257F-DE7B-28C9440EEA28}"/>
              </a:ext>
            </a:extLst>
          </p:cNvPr>
          <p:cNvCxnSpPr>
            <a:cxnSpLocks/>
          </p:cNvCxnSpPr>
          <p:nvPr/>
        </p:nvCxnSpPr>
        <p:spPr>
          <a:xfrm>
            <a:off x="8617003" y="631756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DC66D465-67C2-1371-3DB3-DE44613333B6}"/>
              </a:ext>
            </a:extLst>
          </p:cNvPr>
          <p:cNvSpPr txBox="1"/>
          <p:nvPr/>
        </p:nvSpPr>
        <p:spPr>
          <a:xfrm>
            <a:off x="6215151" y="553331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551659D-B9B1-4C34-1820-EFB45615ABE4}"/>
              </a:ext>
            </a:extLst>
          </p:cNvPr>
          <p:cNvSpPr txBox="1"/>
          <p:nvPr/>
        </p:nvSpPr>
        <p:spPr>
          <a:xfrm>
            <a:off x="8878453" y="555571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</p:spTree>
    <p:extLst>
      <p:ext uri="{BB962C8B-B14F-4D97-AF65-F5344CB8AC3E}">
        <p14:creationId xmlns:p14="http://schemas.microsoft.com/office/powerpoint/2010/main" val="3487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  <p:bldP spid="32" grpId="0"/>
      <p:bldP spid="33" grpId="0"/>
      <p:bldP spid="185" grpId="0"/>
      <p:bldP spid="186" grpId="0" animBg="1"/>
      <p:bldP spid="187" grpId="0"/>
      <p:bldP spid="190" grpId="0"/>
      <p:bldP spid="191" grpId="0"/>
      <p:bldP spid="193" grpId="0"/>
      <p:bldP spid="194" grpId="0" animBg="1"/>
      <p:bldP spid="195" grpId="0"/>
      <p:bldP spid="198" grpId="0"/>
      <p:bldP spid="199" grpId="0"/>
      <p:bldP spid="201" grpId="0"/>
      <p:bldP spid="202" grpId="0" animBg="1"/>
      <p:bldP spid="203" grpId="0"/>
      <p:bldP spid="206" grpId="0"/>
      <p:bldP spid="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FD53B-39A0-B7CA-8656-72FB3F58744A}"/>
              </a:ext>
            </a:extLst>
          </p:cNvPr>
          <p:cNvCxnSpPr>
            <a:cxnSpLocks/>
          </p:cNvCxnSpPr>
          <p:nvPr/>
        </p:nvCxnSpPr>
        <p:spPr>
          <a:xfrm flipV="1">
            <a:off x="1919716" y="342900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E55CADF-FA58-4630-A6BD-EE7FCFF097AC}"/>
              </a:ext>
            </a:extLst>
          </p:cNvPr>
          <p:cNvSpPr/>
          <p:nvPr/>
        </p:nvSpPr>
        <p:spPr>
          <a:xfrm>
            <a:off x="2379336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35874-38CA-28DE-D058-738FFFAEF7B6}"/>
              </a:ext>
            </a:extLst>
          </p:cNvPr>
          <p:cNvSpPr/>
          <p:nvPr/>
        </p:nvSpPr>
        <p:spPr>
          <a:xfrm>
            <a:off x="315719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6FB9-4F78-D9B3-7515-4F7B085963B1}"/>
              </a:ext>
            </a:extLst>
          </p:cNvPr>
          <p:cNvSpPr/>
          <p:nvPr/>
        </p:nvSpPr>
        <p:spPr>
          <a:xfrm>
            <a:off x="394468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A4AFE-880F-FB54-D823-963B5494BA2C}"/>
              </a:ext>
            </a:extLst>
          </p:cNvPr>
          <p:cNvSpPr/>
          <p:nvPr/>
        </p:nvSpPr>
        <p:spPr>
          <a:xfrm>
            <a:off x="4725324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B62BC-0D7A-BF38-03BC-A4E1F3AE92CF}"/>
              </a:ext>
            </a:extLst>
          </p:cNvPr>
          <p:cNvSpPr/>
          <p:nvPr/>
        </p:nvSpPr>
        <p:spPr>
          <a:xfrm>
            <a:off x="6323788" y="307537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A7295-3E79-370B-8B90-013F4D23146C}"/>
              </a:ext>
            </a:extLst>
          </p:cNvPr>
          <p:cNvSpPr/>
          <p:nvPr/>
        </p:nvSpPr>
        <p:spPr>
          <a:xfrm>
            <a:off x="7046484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F4AE23-2092-CC60-C7AA-9E08353A121D}"/>
              </a:ext>
            </a:extLst>
          </p:cNvPr>
          <p:cNvSpPr/>
          <p:nvPr/>
        </p:nvSpPr>
        <p:spPr>
          <a:xfrm>
            <a:off x="782434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BDB6F5-BDB5-2674-C8A4-2B6703B7F7DE}"/>
              </a:ext>
            </a:extLst>
          </p:cNvPr>
          <p:cNvSpPr/>
          <p:nvPr/>
        </p:nvSpPr>
        <p:spPr>
          <a:xfrm>
            <a:off x="8571462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71F566-1D12-48F6-8280-A7A7518630E9}"/>
              </a:ext>
            </a:extLst>
          </p:cNvPr>
          <p:cNvSpPr/>
          <p:nvPr/>
        </p:nvSpPr>
        <p:spPr>
          <a:xfrm>
            <a:off x="5512811" y="306448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C078C0-F6CB-FC7F-145C-0C08647A84C2}"/>
              </a:ext>
            </a:extLst>
          </p:cNvPr>
          <p:cNvSpPr/>
          <p:nvPr/>
        </p:nvSpPr>
        <p:spPr>
          <a:xfrm>
            <a:off x="9390590" y="306448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8820DD-70CA-C3FF-34B6-85BB7ECD7F05}"/>
              </a:ext>
            </a:extLst>
          </p:cNvPr>
          <p:cNvCxnSpPr>
            <a:cxnSpLocks/>
          </p:cNvCxnSpPr>
          <p:nvPr/>
        </p:nvCxnSpPr>
        <p:spPr>
          <a:xfrm flipV="1">
            <a:off x="1919716" y="4724440"/>
            <a:ext cx="8462684" cy="1887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AEC7FD3-199D-BB8C-E633-A3BC0CF6B392}"/>
              </a:ext>
            </a:extLst>
          </p:cNvPr>
          <p:cNvSpPr/>
          <p:nvPr/>
        </p:nvSpPr>
        <p:spPr>
          <a:xfrm>
            <a:off x="2379336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60E3A4-1319-4406-A434-91A6D40AB35D}"/>
              </a:ext>
            </a:extLst>
          </p:cNvPr>
          <p:cNvSpPr/>
          <p:nvPr/>
        </p:nvSpPr>
        <p:spPr>
          <a:xfrm>
            <a:off x="315719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4E233F-4E44-BA80-9A0E-36D522434B07}"/>
              </a:ext>
            </a:extLst>
          </p:cNvPr>
          <p:cNvSpPr/>
          <p:nvPr/>
        </p:nvSpPr>
        <p:spPr>
          <a:xfrm>
            <a:off x="394468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D23C56-C99D-23B2-D0D0-2EE2EF5A477A}"/>
              </a:ext>
            </a:extLst>
          </p:cNvPr>
          <p:cNvSpPr/>
          <p:nvPr/>
        </p:nvSpPr>
        <p:spPr>
          <a:xfrm>
            <a:off x="4725324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47A765-383B-5DDC-A2DF-84EC09C40713}"/>
              </a:ext>
            </a:extLst>
          </p:cNvPr>
          <p:cNvSpPr/>
          <p:nvPr/>
        </p:nvSpPr>
        <p:spPr>
          <a:xfrm>
            <a:off x="6323788" y="4370811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DA29C-46C1-C8E2-416E-B66B638A6B04}"/>
              </a:ext>
            </a:extLst>
          </p:cNvPr>
          <p:cNvSpPr/>
          <p:nvPr/>
        </p:nvSpPr>
        <p:spPr>
          <a:xfrm>
            <a:off x="7046484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D83284-F251-589B-695C-3F3BE8EC57C2}"/>
              </a:ext>
            </a:extLst>
          </p:cNvPr>
          <p:cNvSpPr/>
          <p:nvPr/>
        </p:nvSpPr>
        <p:spPr>
          <a:xfrm>
            <a:off x="782434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753CA0-7F26-3CA6-89E7-BEA9EC48D581}"/>
              </a:ext>
            </a:extLst>
          </p:cNvPr>
          <p:cNvSpPr/>
          <p:nvPr/>
        </p:nvSpPr>
        <p:spPr>
          <a:xfrm>
            <a:off x="8571462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211FF5-CDE7-4220-7866-BA693578F77B}"/>
              </a:ext>
            </a:extLst>
          </p:cNvPr>
          <p:cNvSpPr/>
          <p:nvPr/>
        </p:nvSpPr>
        <p:spPr>
          <a:xfrm>
            <a:off x="5512811" y="4359925"/>
            <a:ext cx="670801" cy="6752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DE9BA8-E9F2-CC61-E719-ACDC17C6A4DA}"/>
              </a:ext>
            </a:extLst>
          </p:cNvPr>
          <p:cNvSpPr/>
          <p:nvPr/>
        </p:nvSpPr>
        <p:spPr>
          <a:xfrm>
            <a:off x="9390590" y="4359925"/>
            <a:ext cx="670801" cy="67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8F81-5592-A4BB-8DE9-DE4E6286C3FE}"/>
              </a:ext>
            </a:extLst>
          </p:cNvPr>
          <p:cNvSpPr txBox="1"/>
          <p:nvPr/>
        </p:nvSpPr>
        <p:spPr>
          <a:xfrm>
            <a:off x="9191882" y="1456706"/>
            <a:ext cx="200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numbers?</a:t>
            </a:r>
          </a:p>
          <a:p>
            <a:r>
              <a:rPr lang="en-GB" b="1" i="1" dirty="0"/>
              <a:t>Which is greater?</a:t>
            </a:r>
          </a:p>
        </p:txBody>
      </p:sp>
    </p:spTree>
    <p:extLst>
      <p:ext uri="{BB962C8B-B14F-4D97-AF65-F5344CB8AC3E}">
        <p14:creationId xmlns:p14="http://schemas.microsoft.com/office/powerpoint/2010/main" val="10087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6524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6524 0.0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6381 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50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507784F-FDC2-A0E2-C3BA-ADEDA0F156C7}"/>
              </a:ext>
            </a:extLst>
          </p:cNvPr>
          <p:cNvSpPr txBox="1"/>
          <p:nvPr/>
        </p:nvSpPr>
        <p:spPr>
          <a:xfrm>
            <a:off x="494260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3157562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75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494260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3157562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100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D1A08D-3F37-4CE0-2D0B-BF59710BE906}"/>
              </a:ext>
            </a:extLst>
          </p:cNvPr>
          <p:cNvSpPr/>
          <p:nvPr/>
        </p:nvSpPr>
        <p:spPr>
          <a:xfrm>
            <a:off x="6333016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125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BD0645-850E-10A6-7A2B-E086970DED71}"/>
              </a:ext>
            </a:extLst>
          </p:cNvPr>
          <p:cNvCxnSpPr>
            <a:stCxn id="36" idx="2"/>
          </p:cNvCxnSpPr>
          <p:nvPr/>
        </p:nvCxnSpPr>
        <p:spPr>
          <a:xfrm flipH="1" flipV="1">
            <a:off x="5767421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CDE170-F0A8-7060-8061-1ADCBC617AD6}"/>
              </a:ext>
            </a:extLst>
          </p:cNvPr>
          <p:cNvCxnSpPr>
            <a:cxnSpLocks/>
          </p:cNvCxnSpPr>
          <p:nvPr/>
        </p:nvCxnSpPr>
        <p:spPr>
          <a:xfrm>
            <a:off x="7108057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FBC398E-E18F-4659-3FC2-71B72FB93524}"/>
              </a:ext>
            </a:extLst>
          </p:cNvPr>
          <p:cNvSpPr txBox="1"/>
          <p:nvPr/>
        </p:nvSpPr>
        <p:spPr>
          <a:xfrm>
            <a:off x="4706205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7C25E4-DB07-8307-CF5B-B76ED422E265}"/>
              </a:ext>
            </a:extLst>
          </p:cNvPr>
          <p:cNvSpPr txBox="1"/>
          <p:nvPr/>
        </p:nvSpPr>
        <p:spPr>
          <a:xfrm>
            <a:off x="7369507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57F240-1159-91D4-C99D-728AB8726E79}"/>
              </a:ext>
            </a:extLst>
          </p:cNvPr>
          <p:cNvSpPr/>
          <p:nvPr/>
        </p:nvSpPr>
        <p:spPr>
          <a:xfrm>
            <a:off x="6333016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150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8B56B8-D7D9-1647-3A6B-2067DE9DE3A3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5767421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A8CBD-D070-DF10-B0E0-AB49D455F824}"/>
              </a:ext>
            </a:extLst>
          </p:cNvPr>
          <p:cNvCxnSpPr>
            <a:cxnSpLocks/>
          </p:cNvCxnSpPr>
          <p:nvPr/>
        </p:nvCxnSpPr>
        <p:spPr>
          <a:xfrm>
            <a:off x="7108057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A4A6AC-CC0D-14D9-1A48-43B0D08A2DE6}"/>
              </a:ext>
            </a:extLst>
          </p:cNvPr>
          <p:cNvSpPr txBox="1"/>
          <p:nvPr/>
        </p:nvSpPr>
        <p:spPr>
          <a:xfrm>
            <a:off x="4706205" y="218069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5B191-498A-7037-2934-9A4D83A74592}"/>
              </a:ext>
            </a:extLst>
          </p:cNvPr>
          <p:cNvSpPr txBox="1"/>
          <p:nvPr/>
        </p:nvSpPr>
        <p:spPr>
          <a:xfrm>
            <a:off x="7369507" y="220309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66607D-FDE1-3049-D8EC-0D3F5A7D2F20}"/>
              </a:ext>
            </a:extLst>
          </p:cNvPr>
          <p:cNvSpPr/>
          <p:nvPr/>
        </p:nvSpPr>
        <p:spPr>
          <a:xfrm>
            <a:off x="6333016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175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0EF99F-9F15-C046-B6EB-D8E3B7CA4E77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5767421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B99E-EE15-393E-9B91-C844EBA3E0BA}"/>
              </a:ext>
            </a:extLst>
          </p:cNvPr>
          <p:cNvCxnSpPr>
            <a:cxnSpLocks/>
          </p:cNvCxnSpPr>
          <p:nvPr/>
        </p:nvCxnSpPr>
        <p:spPr>
          <a:xfrm>
            <a:off x="7108057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001A900-491F-1AFA-9722-964411DF915D}"/>
              </a:ext>
            </a:extLst>
          </p:cNvPr>
          <p:cNvSpPr txBox="1"/>
          <p:nvPr/>
        </p:nvSpPr>
        <p:spPr>
          <a:xfrm>
            <a:off x="4706205" y="355685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C94727-5BEB-2E7F-0BF4-D08EE238C02E}"/>
              </a:ext>
            </a:extLst>
          </p:cNvPr>
          <p:cNvSpPr txBox="1"/>
          <p:nvPr/>
        </p:nvSpPr>
        <p:spPr>
          <a:xfrm>
            <a:off x="7369507" y="357926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BD1B3F8-34E3-4ABC-7063-977ED1658DF0}"/>
              </a:ext>
            </a:extLst>
          </p:cNvPr>
          <p:cNvSpPr/>
          <p:nvPr/>
        </p:nvSpPr>
        <p:spPr>
          <a:xfrm>
            <a:off x="6333016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200</a:t>
            </a:r>
            <a:endParaRPr lang="en-GB" sz="2400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9514A6-4B3D-B77E-65CC-832C2CD86B71}"/>
              </a:ext>
            </a:extLst>
          </p:cNvPr>
          <p:cNvCxnSpPr>
            <a:stCxn id="106" idx="2"/>
          </p:cNvCxnSpPr>
          <p:nvPr/>
        </p:nvCxnSpPr>
        <p:spPr>
          <a:xfrm flipH="1" flipV="1">
            <a:off x="5767421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93F2F3C-8722-A429-7F11-4D0CA7E9BC7F}"/>
              </a:ext>
            </a:extLst>
          </p:cNvPr>
          <p:cNvCxnSpPr>
            <a:cxnSpLocks/>
          </p:cNvCxnSpPr>
          <p:nvPr/>
        </p:nvCxnSpPr>
        <p:spPr>
          <a:xfrm>
            <a:off x="7108057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D29ADDA-FAEB-25FA-8418-10250AA7D29F}"/>
              </a:ext>
            </a:extLst>
          </p:cNvPr>
          <p:cNvSpPr txBox="1"/>
          <p:nvPr/>
        </p:nvSpPr>
        <p:spPr>
          <a:xfrm>
            <a:off x="4706205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59E659-BD68-B260-2B50-9F75D5DBB5AF}"/>
              </a:ext>
            </a:extLst>
          </p:cNvPr>
          <p:cNvSpPr txBox="1"/>
          <p:nvPr/>
        </p:nvSpPr>
        <p:spPr>
          <a:xfrm>
            <a:off x="7369507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2E6B-9616-58BE-B363-15FEEC290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/>
      <p:bldP spid="55" grpId="0"/>
      <p:bldP spid="109" grpId="0" animBg="1"/>
      <p:bldP spid="113" grpId="0"/>
      <p:bldP spid="114" grpId="0"/>
      <p:bldP spid="26" grpId="0" animBg="1"/>
      <p:bldP spid="29" grpId="0"/>
      <p:bldP spid="30" grpId="0"/>
      <p:bldP spid="31" grpId="0" animBg="1"/>
      <p:bldP spid="34" grpId="0"/>
      <p:bldP spid="35" grpId="0"/>
      <p:bldP spid="36" grpId="0" animBg="1"/>
      <p:bldP spid="39" grpId="0"/>
      <p:bldP spid="40" grpId="0"/>
      <p:bldP spid="41" grpId="0" animBg="1"/>
      <p:bldP spid="44" grpId="0"/>
      <p:bldP spid="64" grpId="0"/>
      <p:bldP spid="65" grpId="0" animBg="1"/>
      <p:bldP spid="68" grpId="0"/>
      <p:bldP spid="69" grpId="0"/>
      <p:bldP spid="106" grpId="0" animBg="1"/>
      <p:bldP spid="117" grpId="0"/>
      <p:bldP spid="1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BE0E1D-8928-A19E-D957-437B78D1F851}"/>
              </a:ext>
            </a:extLst>
          </p:cNvPr>
          <p:cNvSpPr txBox="1"/>
          <p:nvPr/>
        </p:nvSpPr>
        <p:spPr>
          <a:xfrm>
            <a:off x="8088952" y="783771"/>
            <a:ext cx="31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Practise task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166BE-7379-93A8-0849-629F57CE805F}"/>
              </a:ext>
            </a:extLst>
          </p:cNvPr>
          <p:cNvSpPr txBox="1"/>
          <p:nvPr/>
        </p:nvSpPr>
        <p:spPr>
          <a:xfrm>
            <a:off x="9354488" y="1341775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C650AD-971B-75D2-D113-8A908C20734F}"/>
              </a:ext>
            </a:extLst>
          </p:cNvPr>
          <p:cNvSpPr/>
          <p:nvPr/>
        </p:nvSpPr>
        <p:spPr>
          <a:xfrm>
            <a:off x="212107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75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E4289-4DF2-A32F-1399-D6060FD4B01B}"/>
              </a:ext>
            </a:extLst>
          </p:cNvPr>
          <p:cNvCxnSpPr>
            <a:stCxn id="49" idx="2"/>
          </p:cNvCxnSpPr>
          <p:nvPr/>
        </p:nvCxnSpPr>
        <p:spPr>
          <a:xfrm flipH="1" flipV="1">
            <a:off x="1555476" y="148810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2C3543-B8A2-6116-2FB7-F0088966604A}"/>
              </a:ext>
            </a:extLst>
          </p:cNvPr>
          <p:cNvCxnSpPr>
            <a:cxnSpLocks/>
          </p:cNvCxnSpPr>
          <p:nvPr/>
        </p:nvCxnSpPr>
        <p:spPr>
          <a:xfrm>
            <a:off x="2896112" y="149521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F8B4B7-93C5-C9E0-9A2E-901B830D886B}"/>
              </a:ext>
            </a:extLst>
          </p:cNvPr>
          <p:cNvSpPr txBox="1"/>
          <p:nvPr/>
        </p:nvSpPr>
        <p:spPr>
          <a:xfrm>
            <a:off x="494260" y="710964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D5A2F5-68A1-24CA-DA22-CB39C34A255A}"/>
              </a:ext>
            </a:extLst>
          </p:cNvPr>
          <p:cNvSpPr txBox="1"/>
          <p:nvPr/>
        </p:nvSpPr>
        <p:spPr>
          <a:xfrm>
            <a:off x="3157562" y="733368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F56C3E-B392-C908-5A69-655FDC440A85}"/>
              </a:ext>
            </a:extLst>
          </p:cNvPr>
          <p:cNvSpPr/>
          <p:nvPr/>
        </p:nvSpPr>
        <p:spPr>
          <a:xfrm>
            <a:off x="212107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5AE2A1-D400-12DA-1096-05709826A72F}"/>
              </a:ext>
            </a:extLst>
          </p:cNvPr>
          <p:cNvCxnSpPr>
            <a:stCxn id="109" idx="2"/>
          </p:cNvCxnSpPr>
          <p:nvPr/>
        </p:nvCxnSpPr>
        <p:spPr>
          <a:xfrm flipH="1" flipV="1">
            <a:off x="1555476" y="2957830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94754C-30AA-301C-EBFE-41C9914DEFEE}"/>
              </a:ext>
            </a:extLst>
          </p:cNvPr>
          <p:cNvCxnSpPr>
            <a:cxnSpLocks/>
          </p:cNvCxnSpPr>
          <p:nvPr/>
        </p:nvCxnSpPr>
        <p:spPr>
          <a:xfrm>
            <a:off x="2896112" y="2964943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5812E2-7592-BB1C-E512-8A2E380E9FB1}"/>
              </a:ext>
            </a:extLst>
          </p:cNvPr>
          <p:cNvSpPr txBox="1"/>
          <p:nvPr/>
        </p:nvSpPr>
        <p:spPr>
          <a:xfrm>
            <a:off x="4621174" y="2192112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A9BD53-1B47-DBFE-03AC-0399CE1D7CF5}"/>
              </a:ext>
            </a:extLst>
          </p:cNvPr>
          <p:cNvSpPr/>
          <p:nvPr/>
        </p:nvSpPr>
        <p:spPr>
          <a:xfrm>
            <a:off x="212107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C7685E-2CD6-A520-884E-9BF4446F0D8C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1555476" y="4333994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416CB-A5BA-D0B4-EBA8-BE2573D0F022}"/>
              </a:ext>
            </a:extLst>
          </p:cNvPr>
          <p:cNvCxnSpPr>
            <a:cxnSpLocks/>
          </p:cNvCxnSpPr>
          <p:nvPr/>
        </p:nvCxnSpPr>
        <p:spPr>
          <a:xfrm>
            <a:off x="2896112" y="4341107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29906-901B-8FF7-756D-A30D73BE2A42}"/>
              </a:ext>
            </a:extLst>
          </p:cNvPr>
          <p:cNvSpPr txBox="1"/>
          <p:nvPr/>
        </p:nvSpPr>
        <p:spPr>
          <a:xfrm>
            <a:off x="1813549" y="359064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04B51-6B6B-A4AE-691B-B0E0FDF1AEF4}"/>
              </a:ext>
            </a:extLst>
          </p:cNvPr>
          <p:cNvSpPr txBox="1"/>
          <p:nvPr/>
        </p:nvSpPr>
        <p:spPr>
          <a:xfrm>
            <a:off x="4545624" y="3568275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F38CB8-1DFB-271B-E711-6F4DF7989680}"/>
              </a:ext>
            </a:extLst>
          </p:cNvPr>
          <p:cNvSpPr/>
          <p:nvPr/>
        </p:nvSpPr>
        <p:spPr>
          <a:xfrm>
            <a:off x="212107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150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A9FACA-6365-382A-53C8-76C310AE084E}"/>
              </a:ext>
            </a:extLst>
          </p:cNvPr>
          <p:cNvCxnSpPr>
            <a:stCxn id="31" idx="2"/>
          </p:cNvCxnSpPr>
          <p:nvPr/>
        </p:nvCxnSpPr>
        <p:spPr>
          <a:xfrm flipH="1" flipV="1">
            <a:off x="1555476" y="5788502"/>
            <a:ext cx="565595" cy="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4DD89-D319-9E08-90E5-7E91FC942E78}"/>
              </a:ext>
            </a:extLst>
          </p:cNvPr>
          <p:cNvCxnSpPr>
            <a:cxnSpLocks/>
          </p:cNvCxnSpPr>
          <p:nvPr/>
        </p:nvCxnSpPr>
        <p:spPr>
          <a:xfrm>
            <a:off x="2896112" y="5795615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20A67A-1B2D-7BDC-624E-670684941855}"/>
              </a:ext>
            </a:extLst>
          </p:cNvPr>
          <p:cNvSpPr txBox="1"/>
          <p:nvPr/>
        </p:nvSpPr>
        <p:spPr>
          <a:xfrm>
            <a:off x="494260" y="5011366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28833-1F8F-DBF1-C983-48A227218C8D}"/>
              </a:ext>
            </a:extLst>
          </p:cNvPr>
          <p:cNvSpPr txBox="1"/>
          <p:nvPr/>
        </p:nvSpPr>
        <p:spPr>
          <a:xfrm>
            <a:off x="3157562" y="5033770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more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DC890-29FD-CCF3-DE6B-F73E2C9E80F1}"/>
              </a:ext>
            </a:extLst>
          </p:cNvPr>
          <p:cNvSpPr/>
          <p:nvPr/>
        </p:nvSpPr>
        <p:spPr>
          <a:xfrm>
            <a:off x="3527121" y="113415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F5C1F-6D7D-04B2-40C3-FC24AAD5408D}"/>
              </a:ext>
            </a:extLst>
          </p:cNvPr>
          <p:cNvSpPr/>
          <p:nvPr/>
        </p:nvSpPr>
        <p:spPr>
          <a:xfrm>
            <a:off x="3527121" y="260388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832B81-743E-E54A-5397-99F0F2218272}"/>
              </a:ext>
            </a:extLst>
          </p:cNvPr>
          <p:cNvSpPr/>
          <p:nvPr/>
        </p:nvSpPr>
        <p:spPr>
          <a:xfrm>
            <a:off x="3527121" y="3980052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125</a:t>
            </a:r>
            <a:endParaRPr lang="en-GB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1473A-45F8-7B7E-3902-D63496502533}"/>
              </a:ext>
            </a:extLst>
          </p:cNvPr>
          <p:cNvSpPr/>
          <p:nvPr/>
        </p:nvSpPr>
        <p:spPr>
          <a:xfrm>
            <a:off x="3527121" y="5434560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D96373-2D03-F782-816D-01CCC5930C57}"/>
              </a:ext>
            </a:extLst>
          </p:cNvPr>
          <p:cNvCxnSpPr>
            <a:cxnSpLocks/>
          </p:cNvCxnSpPr>
          <p:nvPr/>
        </p:nvCxnSpPr>
        <p:spPr>
          <a:xfrm>
            <a:off x="4292203" y="147155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04BD0-8E76-BDAE-0D3B-3E273F08609E}"/>
              </a:ext>
            </a:extLst>
          </p:cNvPr>
          <p:cNvCxnSpPr>
            <a:cxnSpLocks/>
          </p:cNvCxnSpPr>
          <p:nvPr/>
        </p:nvCxnSpPr>
        <p:spPr>
          <a:xfrm>
            <a:off x="4292203" y="2941282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2DA96-D073-0562-DD6A-4EE09725EA81}"/>
              </a:ext>
            </a:extLst>
          </p:cNvPr>
          <p:cNvCxnSpPr>
            <a:cxnSpLocks/>
          </p:cNvCxnSpPr>
          <p:nvPr/>
        </p:nvCxnSpPr>
        <p:spPr>
          <a:xfrm>
            <a:off x="4292203" y="4317446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7F752-D5BE-BBF6-B755-D230CF3D58D8}"/>
              </a:ext>
            </a:extLst>
          </p:cNvPr>
          <p:cNvCxnSpPr>
            <a:cxnSpLocks/>
          </p:cNvCxnSpPr>
          <p:nvPr/>
        </p:nvCxnSpPr>
        <p:spPr>
          <a:xfrm>
            <a:off x="4292203" y="5771954"/>
            <a:ext cx="631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E7131E-662C-FB6A-79AF-B23D9D1D69CE}"/>
              </a:ext>
            </a:extLst>
          </p:cNvPr>
          <p:cNvSpPr/>
          <p:nvPr/>
        </p:nvSpPr>
        <p:spPr>
          <a:xfrm>
            <a:off x="780435" y="111107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67A51-0A0D-A11D-25F4-1DD141A08360}"/>
              </a:ext>
            </a:extLst>
          </p:cNvPr>
          <p:cNvSpPr/>
          <p:nvPr/>
        </p:nvSpPr>
        <p:spPr>
          <a:xfrm>
            <a:off x="780435" y="258080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A1348-CFB5-72DE-2A3F-21C9BB2FFEF2}"/>
              </a:ext>
            </a:extLst>
          </p:cNvPr>
          <p:cNvSpPr/>
          <p:nvPr/>
        </p:nvSpPr>
        <p:spPr>
          <a:xfrm>
            <a:off x="780435" y="395696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B0C752-B521-C731-5947-85E16E8CF35D}"/>
              </a:ext>
            </a:extLst>
          </p:cNvPr>
          <p:cNvSpPr/>
          <p:nvPr/>
        </p:nvSpPr>
        <p:spPr>
          <a:xfrm>
            <a:off x="780435" y="541147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4B40AD-318C-10F1-724F-71321BC95B7D}"/>
              </a:ext>
            </a:extLst>
          </p:cNvPr>
          <p:cNvSpPr/>
          <p:nvPr/>
        </p:nvSpPr>
        <p:spPr>
          <a:xfrm>
            <a:off x="4910640" y="113771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088BEF-26C1-4AFB-6898-FA29E3D02502}"/>
              </a:ext>
            </a:extLst>
          </p:cNvPr>
          <p:cNvSpPr/>
          <p:nvPr/>
        </p:nvSpPr>
        <p:spPr>
          <a:xfrm>
            <a:off x="4910640" y="2607444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A10D0D-0DF2-C257-6241-3CDC3E1A69FB}"/>
              </a:ext>
            </a:extLst>
          </p:cNvPr>
          <p:cNvSpPr/>
          <p:nvPr/>
        </p:nvSpPr>
        <p:spPr>
          <a:xfrm>
            <a:off x="4910640" y="3983608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736092-E66E-D860-6FB2-26BA60B7E0C6}"/>
              </a:ext>
            </a:extLst>
          </p:cNvPr>
          <p:cNvSpPr/>
          <p:nvPr/>
        </p:nvSpPr>
        <p:spPr>
          <a:xfrm>
            <a:off x="4910640" y="5438116"/>
            <a:ext cx="765082" cy="714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BF62B2-A141-1C69-9521-047E0AB0F1FD}"/>
              </a:ext>
            </a:extLst>
          </p:cNvPr>
          <p:cNvSpPr txBox="1"/>
          <p:nvPr/>
        </p:nvSpPr>
        <p:spPr>
          <a:xfrm>
            <a:off x="1831605" y="2213109"/>
            <a:ext cx="134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Ten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36A66-8FFF-34DF-C069-F35F4075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/>
      <p:bldP spid="109" grpId="0" animBg="1"/>
      <p:bldP spid="114" grpId="0"/>
      <p:bldP spid="26" grpId="0" animBg="1"/>
      <p:bldP spid="29" grpId="0"/>
      <p:bldP spid="30" grpId="0"/>
      <p:bldP spid="31" grpId="0" animBg="1"/>
      <p:bldP spid="35" grpId="0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ABD4-6802-D553-C290-A63A803D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Multiples of 1000.</a:t>
            </a:r>
          </a:p>
        </p:txBody>
      </p:sp>
    </p:spTree>
    <p:extLst>
      <p:ext uri="{BB962C8B-B14F-4D97-AF65-F5344CB8AC3E}">
        <p14:creationId xmlns:p14="http://schemas.microsoft.com/office/powerpoint/2010/main" val="4234101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733797" y="3748313"/>
            <a:ext cx="7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77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79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99528" y="3730169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2" y="3718436"/>
            <a:ext cx="77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73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7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73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0" y="3701254"/>
            <a:ext cx="7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570318" y="783771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Count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74393" y="288471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56169" y="288471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46960" y="291131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6247769" y="1383582"/>
            <a:ext cx="490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Forwards and backwards in multiples of 1000</a:t>
            </a:r>
          </a:p>
          <a:p>
            <a:pPr algn="r"/>
            <a:r>
              <a:rPr lang="en-GB" b="1" i="1" dirty="0"/>
              <a:t>Start from different numbers.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0183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46386" y="2908301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42134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33904" y="2902857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31811" y="292837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29718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27625" y="292528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97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22751" y="2885273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242DA6-DB9F-66AB-93C5-DC15CE3AB7F9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3FB1B-A796-80EE-3CBD-F5A6ECCC458F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04D99D-3452-6C65-951A-86A47224A0B8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A3C2B7-9359-5712-0EEC-D0AF81B85A2A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37889-CD12-1B3A-993F-CF16F674BF1C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4AE4A-06B2-D371-273E-BE890115EA1B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A0FCE-3651-BCFF-5D38-8BE8D8117574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9031EAE-4F53-3243-BB17-5F3A8D72F7F9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E222-AD7E-C1A5-F6E1-815E06765105}"/>
              </a:ext>
            </a:extLst>
          </p:cNvPr>
          <p:cNvSpPr txBox="1"/>
          <p:nvPr/>
        </p:nvSpPr>
        <p:spPr>
          <a:xfrm>
            <a:off x="1846558" y="3748313"/>
            <a:ext cx="6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AB134-57B5-9774-A8E7-BB8301CCAA45}"/>
              </a:ext>
            </a:extLst>
          </p:cNvPr>
          <p:cNvSpPr txBox="1"/>
          <p:nvPr/>
        </p:nvSpPr>
        <p:spPr>
          <a:xfrm>
            <a:off x="2754679" y="3730169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D6EC-3060-A10C-B3A8-2B60413F9DF0}"/>
              </a:ext>
            </a:extLst>
          </p:cNvPr>
          <p:cNvSpPr txBox="1"/>
          <p:nvPr/>
        </p:nvSpPr>
        <p:spPr>
          <a:xfrm>
            <a:off x="3760591" y="3718436"/>
            <a:ext cx="6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2C07-9BF3-59F6-5EE3-8608F2766F5F}"/>
              </a:ext>
            </a:extLst>
          </p:cNvPr>
          <p:cNvSpPr txBox="1"/>
          <p:nvPr/>
        </p:nvSpPr>
        <p:spPr>
          <a:xfrm>
            <a:off x="4754413" y="3730169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997C6-EFE3-DC85-6529-01A31DC55D7B}"/>
              </a:ext>
            </a:extLst>
          </p:cNvPr>
          <p:cNvSpPr txBox="1"/>
          <p:nvPr/>
        </p:nvSpPr>
        <p:spPr>
          <a:xfrm>
            <a:off x="5776613" y="3718436"/>
            <a:ext cx="70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3C53-FB7B-CEBE-3800-1DB39B7CD538}"/>
              </a:ext>
            </a:extLst>
          </p:cNvPr>
          <p:cNvSpPr txBox="1"/>
          <p:nvPr/>
        </p:nvSpPr>
        <p:spPr>
          <a:xfrm>
            <a:off x="6798257" y="3718436"/>
            <a:ext cx="66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C7D5E-EDA2-8ABF-DCA5-1CE6338FBA13}"/>
              </a:ext>
            </a:extLst>
          </p:cNvPr>
          <p:cNvSpPr txBox="1"/>
          <p:nvPr/>
        </p:nvSpPr>
        <p:spPr>
          <a:xfrm>
            <a:off x="7797086" y="3718436"/>
            <a:ext cx="6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A936-466D-5ED2-2D47-1B15FFDD9EEC}"/>
              </a:ext>
            </a:extLst>
          </p:cNvPr>
          <p:cNvSpPr txBox="1"/>
          <p:nvPr/>
        </p:nvSpPr>
        <p:spPr>
          <a:xfrm>
            <a:off x="8785873" y="3718436"/>
            <a:ext cx="63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B971-7A0C-6E23-0FF7-42A5F8912647}"/>
              </a:ext>
            </a:extLst>
          </p:cNvPr>
          <p:cNvSpPr txBox="1"/>
          <p:nvPr/>
        </p:nvSpPr>
        <p:spPr>
          <a:xfrm>
            <a:off x="9804161" y="3701254"/>
            <a:ext cx="6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53B3E-3FE7-12AF-D726-A87C71ECFCAC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64C04-ABCB-2E94-642D-F2CCF7747243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870384" y="783771"/>
            <a:ext cx="232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Compare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28EEC-8C08-B1D5-2FBB-C0A7F1481E96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CB10F-720A-9A81-B916-D437DA55B1C8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375DB9-A148-51F6-BE72-6A0416E1FF72}"/>
              </a:ext>
            </a:extLst>
          </p:cNvPr>
          <p:cNvCxnSpPr>
            <a:cxnSpLocks/>
          </p:cNvCxnSpPr>
          <p:nvPr/>
        </p:nvCxnSpPr>
        <p:spPr>
          <a:xfrm>
            <a:off x="1150532" y="28777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4318A9-73B5-75A4-BE67-A8D3540ED452}"/>
              </a:ext>
            </a:extLst>
          </p:cNvPr>
          <p:cNvCxnSpPr>
            <a:cxnSpLocks/>
          </p:cNvCxnSpPr>
          <p:nvPr/>
        </p:nvCxnSpPr>
        <p:spPr>
          <a:xfrm>
            <a:off x="2149726" y="287769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533ED0-4BC4-4E09-B7B3-297DE6E3327A}"/>
              </a:ext>
            </a:extLst>
          </p:cNvPr>
          <p:cNvCxnSpPr>
            <a:cxnSpLocks/>
          </p:cNvCxnSpPr>
          <p:nvPr/>
        </p:nvCxnSpPr>
        <p:spPr>
          <a:xfrm>
            <a:off x="3155927" y="290430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0288B-E846-D6B9-5933-4C69B9BB1E28}"/>
              </a:ext>
            </a:extLst>
          </p:cNvPr>
          <p:cNvSpPr txBox="1"/>
          <p:nvPr/>
        </p:nvSpPr>
        <p:spPr>
          <a:xfrm>
            <a:off x="7157505" y="1383582"/>
            <a:ext cx="399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1" dirty="0"/>
              <a:t>What is the same? What is different?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8A1CF7-D0D1-8E01-9755-989AEC684245}"/>
              </a:ext>
            </a:extLst>
          </p:cNvPr>
          <p:cNvCxnSpPr>
            <a:cxnSpLocks/>
          </p:cNvCxnSpPr>
          <p:nvPr/>
        </p:nvCxnSpPr>
        <p:spPr>
          <a:xfrm>
            <a:off x="4149150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38502E-6842-DAA4-ADE7-F9A5924E55D4}"/>
              </a:ext>
            </a:extLst>
          </p:cNvPr>
          <p:cNvCxnSpPr>
            <a:cxnSpLocks/>
          </p:cNvCxnSpPr>
          <p:nvPr/>
        </p:nvCxnSpPr>
        <p:spPr>
          <a:xfrm>
            <a:off x="5155353" y="290128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F322C1-3A76-97B5-0DA6-A288AED09DB8}"/>
              </a:ext>
            </a:extLst>
          </p:cNvPr>
          <p:cNvCxnSpPr>
            <a:cxnSpLocks/>
          </p:cNvCxnSpPr>
          <p:nvPr/>
        </p:nvCxnSpPr>
        <p:spPr>
          <a:xfrm>
            <a:off x="6151101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23BDC7-5031-1EC0-C11A-A0245EE640DE}"/>
              </a:ext>
            </a:extLst>
          </p:cNvPr>
          <p:cNvCxnSpPr>
            <a:cxnSpLocks/>
          </p:cNvCxnSpPr>
          <p:nvPr/>
        </p:nvCxnSpPr>
        <p:spPr>
          <a:xfrm>
            <a:off x="7142871" y="289584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73605-5DA4-8006-6F50-0BDB72F40C86}"/>
              </a:ext>
            </a:extLst>
          </p:cNvPr>
          <p:cNvCxnSpPr>
            <a:cxnSpLocks/>
          </p:cNvCxnSpPr>
          <p:nvPr/>
        </p:nvCxnSpPr>
        <p:spPr>
          <a:xfrm>
            <a:off x="8140778" y="292136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2FDEB2-4A23-5C6D-CFF9-01A21114FA57}"/>
              </a:ext>
            </a:extLst>
          </p:cNvPr>
          <p:cNvCxnSpPr>
            <a:cxnSpLocks/>
          </p:cNvCxnSpPr>
          <p:nvPr/>
        </p:nvCxnSpPr>
        <p:spPr>
          <a:xfrm>
            <a:off x="9138685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DA7DA2-05A0-DF1F-227D-4F5102AF29CE}"/>
              </a:ext>
            </a:extLst>
          </p:cNvPr>
          <p:cNvCxnSpPr>
            <a:cxnSpLocks/>
          </p:cNvCxnSpPr>
          <p:nvPr/>
        </p:nvCxnSpPr>
        <p:spPr>
          <a:xfrm>
            <a:off x="10136592" y="2918269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677A4-CA3F-C699-0827-8B510FA1AD7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08EC8E-5CFE-282A-7FD7-D871E32EE827}"/>
              </a:ext>
            </a:extLst>
          </p:cNvPr>
          <p:cNvSpPr txBox="1"/>
          <p:nvPr/>
        </p:nvSpPr>
        <p:spPr>
          <a:xfrm>
            <a:off x="10704696" y="3718436"/>
            <a:ext cx="7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0883-53AD-6C52-A360-BA9427C736E4}"/>
              </a:ext>
            </a:extLst>
          </p:cNvPr>
          <p:cNvCxnSpPr>
            <a:cxnSpLocks/>
          </p:cNvCxnSpPr>
          <p:nvPr/>
        </p:nvCxnSpPr>
        <p:spPr>
          <a:xfrm>
            <a:off x="11031718" y="287825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915C40-A3EE-4EB6-25F2-32272C88F3DD}"/>
              </a:ext>
            </a:extLst>
          </p:cNvPr>
          <p:cNvCxnSpPr>
            <a:cxnSpLocks/>
          </p:cNvCxnSpPr>
          <p:nvPr/>
        </p:nvCxnSpPr>
        <p:spPr>
          <a:xfrm flipV="1">
            <a:off x="1140782" y="4936596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D5E18-B308-3BBC-D658-8F25646A0B17}"/>
              </a:ext>
            </a:extLst>
          </p:cNvPr>
          <p:cNvCxnSpPr>
            <a:cxnSpLocks/>
          </p:cNvCxnSpPr>
          <p:nvPr/>
        </p:nvCxnSpPr>
        <p:spPr>
          <a:xfrm>
            <a:off x="2143586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23F1E2-717B-73C1-B118-63DD6ED2674B}"/>
              </a:ext>
            </a:extLst>
          </p:cNvPr>
          <p:cNvCxnSpPr>
            <a:cxnSpLocks/>
          </p:cNvCxnSpPr>
          <p:nvPr/>
        </p:nvCxnSpPr>
        <p:spPr>
          <a:xfrm>
            <a:off x="6135214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F198C6-741B-8238-A7A9-11C0F9E45C07}"/>
              </a:ext>
            </a:extLst>
          </p:cNvPr>
          <p:cNvCxnSpPr>
            <a:cxnSpLocks/>
          </p:cNvCxnSpPr>
          <p:nvPr/>
        </p:nvCxnSpPr>
        <p:spPr>
          <a:xfrm>
            <a:off x="7133121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32447D-6660-8ED4-71FA-CDAB7E8C03D1}"/>
              </a:ext>
            </a:extLst>
          </p:cNvPr>
          <p:cNvCxnSpPr>
            <a:cxnSpLocks/>
          </p:cNvCxnSpPr>
          <p:nvPr/>
        </p:nvCxnSpPr>
        <p:spPr>
          <a:xfrm>
            <a:off x="8131028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F9739F-8E9F-B479-FA76-33240BD910A5}"/>
              </a:ext>
            </a:extLst>
          </p:cNvPr>
          <p:cNvCxnSpPr>
            <a:cxnSpLocks/>
          </p:cNvCxnSpPr>
          <p:nvPr/>
        </p:nvCxnSpPr>
        <p:spPr>
          <a:xfrm>
            <a:off x="9128935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4DADA-4842-DC4E-ED80-16597180C932}"/>
              </a:ext>
            </a:extLst>
          </p:cNvPr>
          <p:cNvCxnSpPr>
            <a:cxnSpLocks/>
          </p:cNvCxnSpPr>
          <p:nvPr/>
        </p:nvCxnSpPr>
        <p:spPr>
          <a:xfrm>
            <a:off x="10126842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E65FBE-EF47-BDD6-1568-F8B220A4B55F}"/>
              </a:ext>
            </a:extLst>
          </p:cNvPr>
          <p:cNvSpPr txBox="1"/>
          <p:nvPr/>
        </p:nvSpPr>
        <p:spPr>
          <a:xfrm>
            <a:off x="855032" y="5255909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2907E8-5E38-722B-D167-EEF371860AB1}"/>
              </a:ext>
            </a:extLst>
          </p:cNvPr>
          <p:cNvSpPr txBox="1"/>
          <p:nvPr/>
        </p:nvSpPr>
        <p:spPr>
          <a:xfrm>
            <a:off x="1836807" y="5255909"/>
            <a:ext cx="7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7774FE-7B9E-2C54-CACC-0602F7406E65}"/>
              </a:ext>
            </a:extLst>
          </p:cNvPr>
          <p:cNvSpPr txBox="1"/>
          <p:nvPr/>
        </p:nvSpPr>
        <p:spPr>
          <a:xfrm>
            <a:off x="2744929" y="5237765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29DA0-5C0D-342D-1FEB-B89FF0A069EF}"/>
              </a:ext>
            </a:extLst>
          </p:cNvPr>
          <p:cNvSpPr txBox="1"/>
          <p:nvPr/>
        </p:nvSpPr>
        <p:spPr>
          <a:xfrm>
            <a:off x="3750841" y="5226032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4C465-72F4-8E1A-D616-A7C94F18A0F8}"/>
              </a:ext>
            </a:extLst>
          </p:cNvPr>
          <p:cNvSpPr txBox="1"/>
          <p:nvPr/>
        </p:nvSpPr>
        <p:spPr>
          <a:xfrm>
            <a:off x="4744662" y="5237765"/>
            <a:ext cx="7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ADCF8E-9CF2-3009-677A-4B98145B43AA}"/>
              </a:ext>
            </a:extLst>
          </p:cNvPr>
          <p:cNvSpPr txBox="1"/>
          <p:nvPr/>
        </p:nvSpPr>
        <p:spPr>
          <a:xfrm>
            <a:off x="5766862" y="5226032"/>
            <a:ext cx="80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17C286-3CFD-E696-E01C-E3DD580351A4}"/>
              </a:ext>
            </a:extLst>
          </p:cNvPr>
          <p:cNvSpPr txBox="1"/>
          <p:nvPr/>
        </p:nvSpPr>
        <p:spPr>
          <a:xfrm>
            <a:off x="6788507" y="5226032"/>
            <a:ext cx="76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841DB2-B281-F9BB-44F8-E4B99498A41A}"/>
              </a:ext>
            </a:extLst>
          </p:cNvPr>
          <p:cNvSpPr txBox="1"/>
          <p:nvPr/>
        </p:nvSpPr>
        <p:spPr>
          <a:xfrm>
            <a:off x="7787336" y="5226032"/>
            <a:ext cx="7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553ED7-DAA3-8D8B-F192-A78466ADF102}"/>
              </a:ext>
            </a:extLst>
          </p:cNvPr>
          <p:cNvSpPr txBox="1"/>
          <p:nvPr/>
        </p:nvSpPr>
        <p:spPr>
          <a:xfrm>
            <a:off x="8776123" y="5226032"/>
            <a:ext cx="76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4A75F3-309D-C835-710D-A33ABA131DB5}"/>
              </a:ext>
            </a:extLst>
          </p:cNvPr>
          <p:cNvSpPr txBox="1"/>
          <p:nvPr/>
        </p:nvSpPr>
        <p:spPr>
          <a:xfrm>
            <a:off x="9794410" y="5208850"/>
            <a:ext cx="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4732E3-2335-38D9-6AD4-C92E8AA481E3}"/>
              </a:ext>
            </a:extLst>
          </p:cNvPr>
          <p:cNvCxnSpPr>
            <a:cxnSpLocks/>
          </p:cNvCxnSpPr>
          <p:nvPr/>
        </p:nvCxnSpPr>
        <p:spPr>
          <a:xfrm>
            <a:off x="4139400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3828C5-4121-A0A4-B3C1-D5A01ECE80D9}"/>
              </a:ext>
            </a:extLst>
          </p:cNvPr>
          <p:cNvCxnSpPr>
            <a:cxnSpLocks/>
          </p:cNvCxnSpPr>
          <p:nvPr/>
        </p:nvCxnSpPr>
        <p:spPr>
          <a:xfrm>
            <a:off x="1145679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E3FBFA-01C4-991B-4547-53710F052E76}"/>
              </a:ext>
            </a:extLst>
          </p:cNvPr>
          <p:cNvCxnSpPr>
            <a:cxnSpLocks/>
          </p:cNvCxnSpPr>
          <p:nvPr/>
        </p:nvCxnSpPr>
        <p:spPr>
          <a:xfrm>
            <a:off x="3141493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33B2F9-29CE-A44C-4F1B-038483745E7C}"/>
              </a:ext>
            </a:extLst>
          </p:cNvPr>
          <p:cNvCxnSpPr>
            <a:cxnSpLocks/>
          </p:cNvCxnSpPr>
          <p:nvPr/>
        </p:nvCxnSpPr>
        <p:spPr>
          <a:xfrm>
            <a:off x="5137307" y="4681025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86F483-F35D-38DC-A98A-8D4655C5A457}"/>
              </a:ext>
            </a:extLst>
          </p:cNvPr>
          <p:cNvCxnSpPr>
            <a:cxnSpLocks/>
          </p:cNvCxnSpPr>
          <p:nvPr/>
        </p:nvCxnSpPr>
        <p:spPr>
          <a:xfrm>
            <a:off x="1140782" y="4385296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E2E0F2-B146-EF6E-0678-A92950F22D1F}"/>
              </a:ext>
            </a:extLst>
          </p:cNvPr>
          <p:cNvCxnSpPr>
            <a:cxnSpLocks/>
          </p:cNvCxnSpPr>
          <p:nvPr/>
        </p:nvCxnSpPr>
        <p:spPr>
          <a:xfrm>
            <a:off x="2139976" y="438529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64947B-E47B-5823-3376-B6E25ED0EF98}"/>
              </a:ext>
            </a:extLst>
          </p:cNvPr>
          <p:cNvCxnSpPr>
            <a:cxnSpLocks/>
          </p:cNvCxnSpPr>
          <p:nvPr/>
        </p:nvCxnSpPr>
        <p:spPr>
          <a:xfrm>
            <a:off x="3146177" y="441190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1AA30FD-36A2-6F27-CAF4-D2BD1ABBBAE1}"/>
              </a:ext>
            </a:extLst>
          </p:cNvPr>
          <p:cNvCxnSpPr>
            <a:cxnSpLocks/>
          </p:cNvCxnSpPr>
          <p:nvPr/>
        </p:nvCxnSpPr>
        <p:spPr>
          <a:xfrm>
            <a:off x="4139400" y="442896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75BC43C-3986-E589-53B1-61B41C3D1D21}"/>
              </a:ext>
            </a:extLst>
          </p:cNvPr>
          <p:cNvCxnSpPr>
            <a:cxnSpLocks/>
          </p:cNvCxnSpPr>
          <p:nvPr/>
        </p:nvCxnSpPr>
        <p:spPr>
          <a:xfrm>
            <a:off x="5145603" y="4408882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0D47F4-CC10-7325-6434-CD4F1994C49A}"/>
              </a:ext>
            </a:extLst>
          </p:cNvPr>
          <p:cNvCxnSpPr>
            <a:cxnSpLocks/>
          </p:cNvCxnSpPr>
          <p:nvPr/>
        </p:nvCxnSpPr>
        <p:spPr>
          <a:xfrm>
            <a:off x="6141351" y="442896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79F2CC3-5CC7-670B-A48F-5ADC96A54E0D}"/>
              </a:ext>
            </a:extLst>
          </p:cNvPr>
          <p:cNvCxnSpPr>
            <a:cxnSpLocks/>
          </p:cNvCxnSpPr>
          <p:nvPr/>
        </p:nvCxnSpPr>
        <p:spPr>
          <a:xfrm>
            <a:off x="7133121" y="4403438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29A73A-3CE7-6F6B-3164-FE879A769682}"/>
              </a:ext>
            </a:extLst>
          </p:cNvPr>
          <p:cNvCxnSpPr>
            <a:cxnSpLocks/>
          </p:cNvCxnSpPr>
          <p:nvPr/>
        </p:nvCxnSpPr>
        <p:spPr>
          <a:xfrm>
            <a:off x="8131028" y="4428960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8CDAF5E-CC1A-7C2D-73B6-79249C947F0A}"/>
              </a:ext>
            </a:extLst>
          </p:cNvPr>
          <p:cNvCxnSpPr>
            <a:cxnSpLocks/>
          </p:cNvCxnSpPr>
          <p:nvPr/>
        </p:nvCxnSpPr>
        <p:spPr>
          <a:xfrm>
            <a:off x="9128935" y="442586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CAD9509-7BE9-3E53-D20D-870778C431BC}"/>
              </a:ext>
            </a:extLst>
          </p:cNvPr>
          <p:cNvCxnSpPr>
            <a:cxnSpLocks/>
          </p:cNvCxnSpPr>
          <p:nvPr/>
        </p:nvCxnSpPr>
        <p:spPr>
          <a:xfrm>
            <a:off x="10126842" y="4425865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1F8156-0964-7557-63F7-DC825167C7CC}"/>
              </a:ext>
            </a:extLst>
          </p:cNvPr>
          <p:cNvCxnSpPr>
            <a:cxnSpLocks/>
          </p:cNvCxnSpPr>
          <p:nvPr/>
        </p:nvCxnSpPr>
        <p:spPr>
          <a:xfrm>
            <a:off x="11021968" y="4675580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0DA30B3-8AFF-39BD-7F1E-F12B0297B275}"/>
              </a:ext>
            </a:extLst>
          </p:cNvPr>
          <p:cNvSpPr txBox="1"/>
          <p:nvPr/>
        </p:nvSpPr>
        <p:spPr>
          <a:xfrm>
            <a:off x="10694945" y="5226032"/>
            <a:ext cx="9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126C24E-1003-5CF3-37EB-5115B1AEF3B8}"/>
              </a:ext>
            </a:extLst>
          </p:cNvPr>
          <p:cNvCxnSpPr>
            <a:cxnSpLocks/>
          </p:cNvCxnSpPr>
          <p:nvPr/>
        </p:nvCxnSpPr>
        <p:spPr>
          <a:xfrm>
            <a:off x="11021968" y="4385854"/>
            <a:ext cx="0" cy="54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BA5CD8F-A203-0F7F-3BE2-F377E6104385}"/>
              </a:ext>
            </a:extLst>
          </p:cNvPr>
          <p:cNvSpPr txBox="1"/>
          <p:nvPr/>
        </p:nvSpPr>
        <p:spPr>
          <a:xfrm>
            <a:off x="5012970" y="6259526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Powers of 10.</a:t>
            </a:r>
          </a:p>
        </p:txBody>
      </p:sp>
    </p:spTree>
    <p:extLst>
      <p:ext uri="{BB962C8B-B14F-4D97-AF65-F5344CB8AC3E}">
        <p14:creationId xmlns:p14="http://schemas.microsoft.com/office/powerpoint/2010/main" val="23089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8125229" y="1426734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numbers are hidden?</a:t>
            </a:r>
          </a:p>
        </p:txBody>
      </p:sp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169C2AC-F5A6-557A-9FAD-976FA687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596" y="3148599"/>
            <a:ext cx="1284173" cy="1284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037E0-5568-7607-0205-DAA49394C5F4}"/>
              </a:ext>
            </a:extLst>
          </p:cNvPr>
          <p:cNvSpPr txBox="1"/>
          <p:nvPr/>
        </p:nvSpPr>
        <p:spPr>
          <a:xfrm>
            <a:off x="869674" y="3832660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3D433E6A-A252-0252-808E-DF0574CC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482400" y="3167984"/>
            <a:ext cx="1284173" cy="128417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4DB4D779-EDF8-793E-DD3A-D9A0FBEF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81503" y="3148598"/>
            <a:ext cx="1284173" cy="128417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680661-0249-6072-8569-9987269CFC32}"/>
              </a:ext>
            </a:extLst>
          </p:cNvPr>
          <p:cNvCxnSpPr>
            <a:cxnSpLocks/>
          </p:cNvCxnSpPr>
          <p:nvPr/>
        </p:nvCxnSpPr>
        <p:spPr>
          <a:xfrm flipV="1">
            <a:off x="1150532" y="3543224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C3EE34-0208-3029-EDC5-4AB666927100}"/>
              </a:ext>
            </a:extLst>
          </p:cNvPr>
          <p:cNvCxnSpPr>
            <a:cxnSpLocks/>
          </p:cNvCxnSpPr>
          <p:nvPr/>
        </p:nvCxnSpPr>
        <p:spPr>
          <a:xfrm>
            <a:off x="2153336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209C62-35FA-1D88-085F-A69CC200352F}"/>
              </a:ext>
            </a:extLst>
          </p:cNvPr>
          <p:cNvCxnSpPr>
            <a:cxnSpLocks/>
          </p:cNvCxnSpPr>
          <p:nvPr/>
        </p:nvCxnSpPr>
        <p:spPr>
          <a:xfrm>
            <a:off x="6144964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357925-F541-FFB1-10C3-DCE8ECB24140}"/>
              </a:ext>
            </a:extLst>
          </p:cNvPr>
          <p:cNvCxnSpPr>
            <a:cxnSpLocks/>
          </p:cNvCxnSpPr>
          <p:nvPr/>
        </p:nvCxnSpPr>
        <p:spPr>
          <a:xfrm>
            <a:off x="7142871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977F40-92E5-C01F-1FA0-10CE5D7E2D34}"/>
              </a:ext>
            </a:extLst>
          </p:cNvPr>
          <p:cNvCxnSpPr>
            <a:cxnSpLocks/>
          </p:cNvCxnSpPr>
          <p:nvPr/>
        </p:nvCxnSpPr>
        <p:spPr>
          <a:xfrm>
            <a:off x="8140778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1CFD85-F24C-B1F1-6765-A26003B68D3B}"/>
              </a:ext>
            </a:extLst>
          </p:cNvPr>
          <p:cNvCxnSpPr>
            <a:cxnSpLocks/>
          </p:cNvCxnSpPr>
          <p:nvPr/>
        </p:nvCxnSpPr>
        <p:spPr>
          <a:xfrm>
            <a:off x="9138685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31232E-A7A4-C004-0E4D-018875F54AC9}"/>
              </a:ext>
            </a:extLst>
          </p:cNvPr>
          <p:cNvCxnSpPr>
            <a:cxnSpLocks/>
          </p:cNvCxnSpPr>
          <p:nvPr/>
        </p:nvCxnSpPr>
        <p:spPr>
          <a:xfrm>
            <a:off x="10136592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0D5895-53CF-AF7B-D3DF-A4DF1DBBDFCB}"/>
              </a:ext>
            </a:extLst>
          </p:cNvPr>
          <p:cNvSpPr txBox="1"/>
          <p:nvPr/>
        </p:nvSpPr>
        <p:spPr>
          <a:xfrm>
            <a:off x="1846557" y="3862537"/>
            <a:ext cx="7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A06FA-4480-4918-8991-400EA534C0B3}"/>
              </a:ext>
            </a:extLst>
          </p:cNvPr>
          <p:cNvSpPr txBox="1"/>
          <p:nvPr/>
        </p:nvSpPr>
        <p:spPr>
          <a:xfrm>
            <a:off x="2754679" y="3844393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7153F-D7BB-347B-99D9-C49A908C600F}"/>
              </a:ext>
            </a:extLst>
          </p:cNvPr>
          <p:cNvSpPr txBox="1"/>
          <p:nvPr/>
        </p:nvSpPr>
        <p:spPr>
          <a:xfrm>
            <a:off x="3760591" y="3832660"/>
            <a:ext cx="76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51FFB2-2D21-A3BC-14DC-5BD294DCA86C}"/>
              </a:ext>
            </a:extLst>
          </p:cNvPr>
          <p:cNvSpPr txBox="1"/>
          <p:nvPr/>
        </p:nvSpPr>
        <p:spPr>
          <a:xfrm>
            <a:off x="4754412" y="3844393"/>
            <a:ext cx="79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863E06-30BF-2C7E-F074-61FA71BDD6E4}"/>
              </a:ext>
            </a:extLst>
          </p:cNvPr>
          <p:cNvSpPr txBox="1"/>
          <p:nvPr/>
        </p:nvSpPr>
        <p:spPr>
          <a:xfrm>
            <a:off x="5776612" y="3832660"/>
            <a:ext cx="80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D5129A-4360-CA13-1611-01FD7453BBFB}"/>
              </a:ext>
            </a:extLst>
          </p:cNvPr>
          <p:cNvSpPr txBox="1"/>
          <p:nvPr/>
        </p:nvSpPr>
        <p:spPr>
          <a:xfrm>
            <a:off x="6798257" y="3832660"/>
            <a:ext cx="76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95C6C-167A-BCA6-DB7B-763EC751EB4A}"/>
              </a:ext>
            </a:extLst>
          </p:cNvPr>
          <p:cNvSpPr txBox="1"/>
          <p:nvPr/>
        </p:nvSpPr>
        <p:spPr>
          <a:xfrm>
            <a:off x="7797086" y="3832660"/>
            <a:ext cx="7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72838-3637-483E-AE9F-BCA18C692A3B}"/>
              </a:ext>
            </a:extLst>
          </p:cNvPr>
          <p:cNvSpPr txBox="1"/>
          <p:nvPr/>
        </p:nvSpPr>
        <p:spPr>
          <a:xfrm>
            <a:off x="8785873" y="3832660"/>
            <a:ext cx="769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42D832-1A4E-614C-7559-64ACF51380D6}"/>
              </a:ext>
            </a:extLst>
          </p:cNvPr>
          <p:cNvSpPr txBox="1"/>
          <p:nvPr/>
        </p:nvSpPr>
        <p:spPr>
          <a:xfrm>
            <a:off x="9804160" y="3815478"/>
            <a:ext cx="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9000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40E832-7E5B-3D01-4651-8D54E73ADEFA}"/>
              </a:ext>
            </a:extLst>
          </p:cNvPr>
          <p:cNvCxnSpPr>
            <a:cxnSpLocks/>
          </p:cNvCxnSpPr>
          <p:nvPr/>
        </p:nvCxnSpPr>
        <p:spPr>
          <a:xfrm>
            <a:off x="4149150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5116D3-E5CF-D781-C302-DF85423D24CB}"/>
              </a:ext>
            </a:extLst>
          </p:cNvPr>
          <p:cNvCxnSpPr>
            <a:cxnSpLocks/>
          </p:cNvCxnSpPr>
          <p:nvPr/>
        </p:nvCxnSpPr>
        <p:spPr>
          <a:xfrm>
            <a:off x="1155429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F9C8BE-9C7B-9302-9045-3694B090CA95}"/>
              </a:ext>
            </a:extLst>
          </p:cNvPr>
          <p:cNvCxnSpPr>
            <a:cxnSpLocks/>
          </p:cNvCxnSpPr>
          <p:nvPr/>
        </p:nvCxnSpPr>
        <p:spPr>
          <a:xfrm>
            <a:off x="3151243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033D7E-6659-337B-EE88-770B0C9E8AFE}"/>
              </a:ext>
            </a:extLst>
          </p:cNvPr>
          <p:cNvCxnSpPr>
            <a:cxnSpLocks/>
          </p:cNvCxnSpPr>
          <p:nvPr/>
        </p:nvCxnSpPr>
        <p:spPr>
          <a:xfrm>
            <a:off x="5147057" y="328765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536FDC-F3CA-EF02-9DC2-7B7CF40CFB1E}"/>
              </a:ext>
            </a:extLst>
          </p:cNvPr>
          <p:cNvCxnSpPr>
            <a:cxnSpLocks/>
          </p:cNvCxnSpPr>
          <p:nvPr/>
        </p:nvCxnSpPr>
        <p:spPr>
          <a:xfrm>
            <a:off x="11031718" y="328220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F317888-0152-14C7-AF47-4CF37BEB0CCC}"/>
              </a:ext>
            </a:extLst>
          </p:cNvPr>
          <p:cNvSpPr txBox="1"/>
          <p:nvPr/>
        </p:nvSpPr>
        <p:spPr>
          <a:xfrm>
            <a:off x="10704695" y="3832660"/>
            <a:ext cx="9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7AFB9F5-7237-7443-80C5-9AD82375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6362" y="3076349"/>
            <a:ext cx="1284173" cy="12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3" name="Graphic 32" descr="Right pointing backhand index with solid fill">
            <a:extLst>
              <a:ext uri="{FF2B5EF4-FFF2-40B4-BE49-F238E27FC236}">
                <a16:creationId xmlns:a16="http://schemas.microsoft.com/office/drawing/2014/main" id="{09DB8CF1-EE0D-F076-0565-EB0D91611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34" name="Graphic 33" descr="Right pointing backhand index with solid fill">
            <a:extLst>
              <a:ext uri="{FF2B5EF4-FFF2-40B4-BE49-F238E27FC236}">
                <a16:creationId xmlns:a16="http://schemas.microsoft.com/office/drawing/2014/main" id="{905D684E-C54A-3D87-3E75-C2073E7E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35" name="Graphic 34" descr="Right pointing backhand index with solid fill">
            <a:extLst>
              <a:ext uri="{FF2B5EF4-FFF2-40B4-BE49-F238E27FC236}">
                <a16:creationId xmlns:a16="http://schemas.microsoft.com/office/drawing/2014/main" id="{32D8126B-48FD-3A9D-56B5-22456075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36" name="Graphic 35" descr="Right pointing backhand index with solid fill">
            <a:extLst>
              <a:ext uri="{FF2B5EF4-FFF2-40B4-BE49-F238E27FC236}">
                <a16:creationId xmlns:a16="http://schemas.microsoft.com/office/drawing/2014/main" id="{106F97F9-C0CA-FFB7-51EA-BA3DC91E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37" name="Graphic 36" descr="Right pointing backhand index with solid fill">
            <a:extLst>
              <a:ext uri="{FF2B5EF4-FFF2-40B4-BE49-F238E27FC236}">
                <a16:creationId xmlns:a16="http://schemas.microsoft.com/office/drawing/2014/main" id="{5BB0A534-2E4D-A87C-2B17-E0DDA2E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38" name="Graphic 37" descr="Right pointing backhand index with solid fill">
            <a:extLst>
              <a:ext uri="{FF2B5EF4-FFF2-40B4-BE49-F238E27FC236}">
                <a16:creationId xmlns:a16="http://schemas.microsoft.com/office/drawing/2014/main" id="{B7811A70-07D8-520A-EFFF-FBE3DE47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39" name="Graphic 38" descr="Right pointing backhand index with solid fill">
            <a:extLst>
              <a:ext uri="{FF2B5EF4-FFF2-40B4-BE49-F238E27FC236}">
                <a16:creationId xmlns:a16="http://schemas.microsoft.com/office/drawing/2014/main" id="{6C73F672-4727-9739-4AA2-E9908811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1C579-0BEE-95A1-BF6B-0D3B73885ED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85557-C581-FBA0-7E03-6BECE7342F0E}"/>
              </a:ext>
            </a:extLst>
          </p:cNvPr>
          <p:cNvCxnSpPr>
            <a:cxnSpLocks/>
          </p:cNvCxnSpPr>
          <p:nvPr/>
        </p:nvCxnSpPr>
        <p:spPr>
          <a:xfrm>
            <a:off x="2153336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DC264-B485-4E7F-4255-2BC715C4E54F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384F6-D727-1A4B-794C-613BE32B006F}"/>
              </a:ext>
            </a:extLst>
          </p:cNvPr>
          <p:cNvCxnSpPr>
            <a:cxnSpLocks/>
          </p:cNvCxnSpPr>
          <p:nvPr/>
        </p:nvCxnSpPr>
        <p:spPr>
          <a:xfrm>
            <a:off x="7142871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C073A-48D2-62D9-78EE-1CA80B247268}"/>
              </a:ext>
            </a:extLst>
          </p:cNvPr>
          <p:cNvCxnSpPr>
            <a:cxnSpLocks/>
          </p:cNvCxnSpPr>
          <p:nvPr/>
        </p:nvCxnSpPr>
        <p:spPr>
          <a:xfrm>
            <a:off x="8140778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0EDE4-8E54-675E-EC3E-CBF237A035D7}"/>
              </a:ext>
            </a:extLst>
          </p:cNvPr>
          <p:cNvCxnSpPr>
            <a:cxnSpLocks/>
          </p:cNvCxnSpPr>
          <p:nvPr/>
        </p:nvCxnSpPr>
        <p:spPr>
          <a:xfrm>
            <a:off x="9138685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7A14-1234-3077-BDA2-BCEA447FE96D}"/>
              </a:ext>
            </a:extLst>
          </p:cNvPr>
          <p:cNvCxnSpPr>
            <a:cxnSpLocks/>
          </p:cNvCxnSpPr>
          <p:nvPr/>
        </p:nvCxnSpPr>
        <p:spPr>
          <a:xfrm>
            <a:off x="10136592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66830-652F-929A-359D-86168FCC936D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A0B8-719B-CF76-59A2-84CF83432CA1}"/>
              </a:ext>
            </a:extLst>
          </p:cNvPr>
          <p:cNvSpPr txBox="1"/>
          <p:nvPr/>
        </p:nvSpPr>
        <p:spPr>
          <a:xfrm>
            <a:off x="5776612" y="3718436"/>
            <a:ext cx="72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5000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52E7CD-5A33-9FAA-40DB-1258171B9EB6}"/>
              </a:ext>
            </a:extLst>
          </p:cNvPr>
          <p:cNvCxnSpPr>
            <a:cxnSpLocks/>
          </p:cNvCxnSpPr>
          <p:nvPr/>
        </p:nvCxnSpPr>
        <p:spPr>
          <a:xfrm>
            <a:off x="4149150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90997-68AF-0513-778A-13720E5A48A6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81204-7848-8225-71FC-FE43C140DA72}"/>
              </a:ext>
            </a:extLst>
          </p:cNvPr>
          <p:cNvCxnSpPr>
            <a:cxnSpLocks/>
          </p:cNvCxnSpPr>
          <p:nvPr/>
        </p:nvCxnSpPr>
        <p:spPr>
          <a:xfrm>
            <a:off x="3151243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52193-2250-504C-7CF3-BDE1D51252A0}"/>
              </a:ext>
            </a:extLst>
          </p:cNvPr>
          <p:cNvCxnSpPr>
            <a:cxnSpLocks/>
          </p:cNvCxnSpPr>
          <p:nvPr/>
        </p:nvCxnSpPr>
        <p:spPr>
          <a:xfrm>
            <a:off x="5147057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A7F10-E242-D49D-BFB6-C7F90EF01191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A8E8EE-E76A-5D6A-A87B-DFDA09852B76}"/>
              </a:ext>
            </a:extLst>
          </p:cNvPr>
          <p:cNvSpPr txBox="1"/>
          <p:nvPr/>
        </p:nvSpPr>
        <p:spPr>
          <a:xfrm>
            <a:off x="10704696" y="3718436"/>
            <a:ext cx="101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</p:spTree>
    <p:extLst>
      <p:ext uri="{BB962C8B-B14F-4D97-AF65-F5344CB8AC3E}">
        <p14:creationId xmlns:p14="http://schemas.microsoft.com/office/powerpoint/2010/main" val="16326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Which number?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DE06C64-7507-F4A9-C794-038D58DA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11821" y="2286369"/>
            <a:ext cx="914400" cy="914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2CC41875-CB66-5E58-F304-713DF61B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596562" y="2329861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315A581C-D13E-3252-5C23-F34F66E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746527" y="3661346"/>
            <a:ext cx="914400" cy="914400"/>
          </a:xfrm>
          <a:prstGeom prst="rect">
            <a:avLst/>
          </a:prstGeom>
        </p:spPr>
      </p:pic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245AA617-5EF4-04A1-82B8-3C349BEA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790297" y="3661346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C2FB16B3-4F7B-7745-9895-42F8A637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774499" y="3661346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A077DD59-69BA-0574-EE23-F54C269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772385" y="366835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17066FB2-24C2-D216-9092-2204A4A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636273" y="230706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07D01-EEAF-0451-776B-3858F301B243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2693AA-6EF6-BC91-F87C-47AAAFC34BB7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8820C-5690-D4AE-2F23-9223064B5D42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9A535C-2C00-317B-69E4-8D683D2F2DC3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631018-43E7-F00B-AFB9-1BF0363A6322}"/>
              </a:ext>
            </a:extLst>
          </p:cNvPr>
          <p:cNvSpPr txBox="1"/>
          <p:nvPr/>
        </p:nvSpPr>
        <p:spPr>
          <a:xfrm>
            <a:off x="10704696" y="3718436"/>
            <a:ext cx="101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EA6E5-1205-88C8-8D48-8D4D5090EF53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8622944" y="783771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Reasoning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D6AA6-31F6-FB7B-BAFB-DBB9CF5BF792}"/>
              </a:ext>
            </a:extLst>
          </p:cNvPr>
          <p:cNvSpPr txBox="1"/>
          <p:nvPr/>
        </p:nvSpPr>
        <p:spPr>
          <a:xfrm>
            <a:off x="9214723" y="1475478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Snip into books.</a:t>
            </a:r>
          </a:p>
        </p:txBody>
      </p:sp>
      <p:pic>
        <p:nvPicPr>
          <p:cNvPr id="40" name="Graphic 39" descr="Right pointing backhand index with solid fill">
            <a:extLst>
              <a:ext uri="{FF2B5EF4-FFF2-40B4-BE49-F238E27FC236}">
                <a16:creationId xmlns:a16="http://schemas.microsoft.com/office/drawing/2014/main" id="{0F476E9E-6BF6-36D7-16C9-43FBA397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81487" y="5751024"/>
            <a:ext cx="914400" cy="914400"/>
          </a:xfrm>
          <a:prstGeom prst="rect">
            <a:avLst/>
          </a:prstGeom>
        </p:spPr>
      </p:pic>
      <p:pic>
        <p:nvPicPr>
          <p:cNvPr id="41" name="Graphic 40" descr="Right pointing backhand index with solid fill">
            <a:extLst>
              <a:ext uri="{FF2B5EF4-FFF2-40B4-BE49-F238E27FC236}">
                <a16:creationId xmlns:a16="http://schemas.microsoft.com/office/drawing/2014/main" id="{0B128C2C-22D8-98FC-A8E7-7C40DEB3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414584" y="5751023"/>
            <a:ext cx="914400" cy="914400"/>
          </a:xfrm>
          <a:prstGeom prst="rect">
            <a:avLst/>
          </a:prstGeom>
        </p:spPr>
      </p:pic>
      <p:pic>
        <p:nvPicPr>
          <p:cNvPr id="42" name="Graphic 41" descr="Right pointing backhand index with solid fill">
            <a:extLst>
              <a:ext uri="{FF2B5EF4-FFF2-40B4-BE49-F238E27FC236}">
                <a16:creationId xmlns:a16="http://schemas.microsoft.com/office/drawing/2014/main" id="{BBCF71A5-2B0F-6038-F1FE-B4941DEA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833990" y="5751024"/>
            <a:ext cx="914400" cy="914400"/>
          </a:xfrm>
          <a:prstGeom prst="rect">
            <a:avLst/>
          </a:prstGeom>
        </p:spPr>
      </p:pic>
      <p:pic>
        <p:nvPicPr>
          <p:cNvPr id="43" name="Graphic 42" descr="Right pointing backhand index with solid fill">
            <a:extLst>
              <a:ext uri="{FF2B5EF4-FFF2-40B4-BE49-F238E27FC236}">
                <a16:creationId xmlns:a16="http://schemas.microsoft.com/office/drawing/2014/main" id="{52FD1290-8564-6742-EBCB-F11F14CC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87057" y="5751023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42D9A-2BAF-A765-188D-3BD464E9E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62E4850-B722-E6B4-B21F-3B410AC88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607504" y="2215293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BF165829-626F-2D9F-1876-2601EA9F9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592245" y="2258785"/>
            <a:ext cx="914400" cy="91440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5DFD0463-8796-C037-1813-8D12FFAF2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46527" y="3758938"/>
            <a:ext cx="914400" cy="914400"/>
          </a:xfrm>
          <a:prstGeom prst="rect">
            <a:avLst/>
          </a:prstGeom>
        </p:spPr>
      </p:pic>
      <p:pic>
        <p:nvPicPr>
          <p:cNvPr id="20" name="Graphic 19" descr="Right pointing backhand index with solid fill">
            <a:extLst>
              <a:ext uri="{FF2B5EF4-FFF2-40B4-BE49-F238E27FC236}">
                <a16:creationId xmlns:a16="http://schemas.microsoft.com/office/drawing/2014/main" id="{988DF7F0-F357-FB8E-2077-7AC22CDFD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790297" y="3758938"/>
            <a:ext cx="914400" cy="914400"/>
          </a:xfrm>
          <a:prstGeom prst="rect">
            <a:avLst/>
          </a:prstGeom>
        </p:spPr>
      </p:pic>
      <p:pic>
        <p:nvPicPr>
          <p:cNvPr id="21" name="Graphic 20" descr="Right pointing backhand index with solid fill">
            <a:extLst>
              <a:ext uri="{FF2B5EF4-FFF2-40B4-BE49-F238E27FC236}">
                <a16:creationId xmlns:a16="http://schemas.microsoft.com/office/drawing/2014/main" id="{76EF8448-2B23-353E-E7DE-C75A2644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74499" y="3758938"/>
            <a:ext cx="914400" cy="9144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E2E7545B-CA77-C4FC-5B92-1AC444031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772385" y="3765950"/>
            <a:ext cx="914400" cy="9144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18A9BF05-0073-88F2-12B3-F5E27B04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631956" y="2235988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0E6BC-F321-DBCC-F724-D825AF1E333E}"/>
              </a:ext>
            </a:extLst>
          </p:cNvPr>
          <p:cNvCxnSpPr>
            <a:cxnSpLocks/>
          </p:cNvCxnSpPr>
          <p:nvPr/>
        </p:nvCxnSpPr>
        <p:spPr>
          <a:xfrm flipV="1">
            <a:off x="1150532" y="3429000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AD33CB-7840-9BE7-A98D-CA8C33209554}"/>
              </a:ext>
            </a:extLst>
          </p:cNvPr>
          <p:cNvSpPr txBox="1"/>
          <p:nvPr/>
        </p:nvSpPr>
        <p:spPr>
          <a:xfrm>
            <a:off x="864782" y="37483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86C4B-A985-1A92-B3B5-76B22C41625E}"/>
              </a:ext>
            </a:extLst>
          </p:cNvPr>
          <p:cNvCxnSpPr>
            <a:cxnSpLocks/>
          </p:cNvCxnSpPr>
          <p:nvPr/>
        </p:nvCxnSpPr>
        <p:spPr>
          <a:xfrm>
            <a:off x="1155429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2D325A-F139-FEE1-F9DB-381C6C7D8544}"/>
              </a:ext>
            </a:extLst>
          </p:cNvPr>
          <p:cNvCxnSpPr>
            <a:cxnSpLocks/>
          </p:cNvCxnSpPr>
          <p:nvPr/>
        </p:nvCxnSpPr>
        <p:spPr>
          <a:xfrm>
            <a:off x="11031718" y="3167984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E9C593-9C3B-9627-8AC5-9D7AF60B2CB8}"/>
              </a:ext>
            </a:extLst>
          </p:cNvPr>
          <p:cNvSpPr txBox="1"/>
          <p:nvPr/>
        </p:nvSpPr>
        <p:spPr>
          <a:xfrm>
            <a:off x="10704697" y="3718436"/>
            <a:ext cx="101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187822-908E-8CA3-A75F-62E45348E48C}"/>
              </a:ext>
            </a:extLst>
          </p:cNvPr>
          <p:cNvCxnSpPr>
            <a:cxnSpLocks/>
          </p:cNvCxnSpPr>
          <p:nvPr/>
        </p:nvCxnSpPr>
        <p:spPr>
          <a:xfrm flipV="1">
            <a:off x="1150532" y="5577139"/>
            <a:ext cx="9890936" cy="11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3B317A4-96B2-B3BF-4AD2-2071B4A2941F}"/>
              </a:ext>
            </a:extLst>
          </p:cNvPr>
          <p:cNvSpPr txBox="1"/>
          <p:nvPr/>
        </p:nvSpPr>
        <p:spPr>
          <a:xfrm>
            <a:off x="864782" y="5896452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5B59EC-5D5D-E1FA-D1DA-89C7BD46DA9F}"/>
              </a:ext>
            </a:extLst>
          </p:cNvPr>
          <p:cNvCxnSpPr>
            <a:cxnSpLocks/>
          </p:cNvCxnSpPr>
          <p:nvPr/>
        </p:nvCxnSpPr>
        <p:spPr>
          <a:xfrm>
            <a:off x="1155429" y="5321568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BF2E59D-3BE0-9934-CA97-489C848F95F9}"/>
              </a:ext>
            </a:extLst>
          </p:cNvPr>
          <p:cNvCxnSpPr>
            <a:cxnSpLocks/>
          </p:cNvCxnSpPr>
          <p:nvPr/>
        </p:nvCxnSpPr>
        <p:spPr>
          <a:xfrm>
            <a:off x="11031718" y="5316123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BBE6FC8-E08F-0B70-9AD9-7A2943B7C38B}"/>
              </a:ext>
            </a:extLst>
          </p:cNvPr>
          <p:cNvSpPr txBox="1"/>
          <p:nvPr/>
        </p:nvSpPr>
        <p:spPr>
          <a:xfrm>
            <a:off x="10704696" y="5866575"/>
            <a:ext cx="101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10,000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013ACA-F0C6-4C26-432B-6EDDE884A5BD}"/>
              </a:ext>
            </a:extLst>
          </p:cNvPr>
          <p:cNvCxnSpPr>
            <a:cxnSpLocks/>
          </p:cNvCxnSpPr>
          <p:nvPr/>
        </p:nvCxnSpPr>
        <p:spPr>
          <a:xfrm>
            <a:off x="6144964" y="3173429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92DDF5-E00F-DC29-8949-50DD4507F70B}"/>
              </a:ext>
            </a:extLst>
          </p:cNvPr>
          <p:cNvCxnSpPr>
            <a:cxnSpLocks/>
          </p:cNvCxnSpPr>
          <p:nvPr/>
        </p:nvCxnSpPr>
        <p:spPr>
          <a:xfrm>
            <a:off x="6102292" y="5315882"/>
            <a:ext cx="0" cy="522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3898451-E12F-21D1-9C17-B8D6EE4F8369}"/>
              </a:ext>
            </a:extLst>
          </p:cNvPr>
          <p:cNvSpPr txBox="1"/>
          <p:nvPr/>
        </p:nvSpPr>
        <p:spPr>
          <a:xfrm>
            <a:off x="9457083" y="783771"/>
            <a:ext cx="173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/>
              <a:t>You do</a:t>
            </a:r>
            <a:r>
              <a:rPr lang="en-GB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EDED8D9-E4A8-5B12-A901-EFAA5E9A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72311"/>
              </p:ext>
            </p:extLst>
          </p:nvPr>
        </p:nvGraphicFramePr>
        <p:xfrm>
          <a:off x="192314" y="2035535"/>
          <a:ext cx="3545112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2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010CA-707E-9263-0594-EE7270B9D10E}"/>
              </a:ext>
            </a:extLst>
          </p:cNvPr>
          <p:cNvSpPr txBox="1"/>
          <p:nvPr/>
        </p:nvSpPr>
        <p:spPr>
          <a:xfrm>
            <a:off x="703943" y="783771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 do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0942-5E0D-3F2E-EA23-E90902329EC6}"/>
              </a:ext>
            </a:extLst>
          </p:cNvPr>
          <p:cNvSpPr txBox="1"/>
          <p:nvPr/>
        </p:nvSpPr>
        <p:spPr>
          <a:xfrm>
            <a:off x="5275871" y="783771"/>
            <a:ext cx="164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We do</a:t>
            </a:r>
            <a:r>
              <a:rPr lang="en-GB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BC98A-CD2A-A4F6-6F58-8D01190F1727}"/>
              </a:ext>
            </a:extLst>
          </p:cNvPr>
          <p:cNvCxnSpPr/>
          <p:nvPr/>
        </p:nvCxnSpPr>
        <p:spPr>
          <a:xfrm>
            <a:off x="4060370" y="696685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CD846-5F44-CE44-1AD1-E92F52DCBDDE}"/>
              </a:ext>
            </a:extLst>
          </p:cNvPr>
          <p:cNvCxnSpPr/>
          <p:nvPr/>
        </p:nvCxnSpPr>
        <p:spPr>
          <a:xfrm>
            <a:off x="8251372" y="783771"/>
            <a:ext cx="0" cy="5649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DD2D761-17B2-0ED1-928A-26A1D99A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5637"/>
              </p:ext>
            </p:extLst>
          </p:nvPr>
        </p:nvGraphicFramePr>
        <p:xfrm>
          <a:off x="166912" y="3162705"/>
          <a:ext cx="3545112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2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2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41BB67F-3AE7-5710-F648-4B25DC1E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42815"/>
              </p:ext>
            </p:extLst>
          </p:nvPr>
        </p:nvGraphicFramePr>
        <p:xfrm>
          <a:off x="4383314" y="2035535"/>
          <a:ext cx="3545106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1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0851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29EDCF-08D7-32C4-6AB2-AF0EB973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84506"/>
              </p:ext>
            </p:extLst>
          </p:nvPr>
        </p:nvGraphicFramePr>
        <p:xfrm>
          <a:off x="4357913" y="3162705"/>
          <a:ext cx="3570504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84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95084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10,000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6331147-D088-30EA-3668-DDD79C0E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61959"/>
              </p:ext>
            </p:extLst>
          </p:nvPr>
        </p:nvGraphicFramePr>
        <p:xfrm>
          <a:off x="8443685" y="2035535"/>
          <a:ext cx="3408678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113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68113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E579010-F5C7-9FFE-1F09-971B44C11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74995"/>
              </p:ext>
            </p:extLst>
          </p:nvPr>
        </p:nvGraphicFramePr>
        <p:xfrm>
          <a:off x="8418284" y="3162705"/>
          <a:ext cx="3434076" cy="707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346">
                  <a:extLst>
                    <a:ext uri="{9D8B030D-6E8A-4147-A177-3AD203B41FA5}">
                      <a16:colId xmlns:a16="http://schemas.microsoft.com/office/drawing/2014/main" val="890631295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164074585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497789742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3743244571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2712488112"/>
                    </a:ext>
                  </a:extLst>
                </a:gridCol>
                <a:gridCol w="572346">
                  <a:extLst>
                    <a:ext uri="{9D8B030D-6E8A-4147-A177-3AD203B41FA5}">
                      <a16:colId xmlns:a16="http://schemas.microsoft.com/office/drawing/2014/main" val="3542952543"/>
                    </a:ext>
                  </a:extLst>
                </a:gridCol>
              </a:tblGrid>
              <a:tr h="70788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4372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002725-A1BC-34FF-C037-68B340A62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.3|1.5|1.5|1.2|1.3|1.3|1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3.2|3.2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0.4|0.5|0.4|0.5|0.4|0.5|0.4|0.4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|0.7|0.7|0.7|0.6|0.6|0.6|0.5|0.7|0.5|0.6|0.5|0.5|0.5|0.4|0.5|0.5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1.6|2.1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6|0.4|0.5|0.4|0.5|0.5|0.5|0.4|0.4|0.4|0.4|0.4|0.4|0.4|0.3|0.3|0.4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4887</Words>
  <Application>Microsoft Office PowerPoint</Application>
  <PresentationFormat>Widescreen</PresentationFormat>
  <Paragraphs>2594</Paragraphs>
  <Slides>186</Slides>
  <Notes>172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186</vt:i4>
      </vt:variant>
    </vt:vector>
  </HeadingPairs>
  <TitlesOfParts>
    <vt:vector size="19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Multiples of 7.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Multiples of 9.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Multiples of 25.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Multiples of 1000.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numbers.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 numerals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Bee (BWCET)</dc:creator>
  <cp:lastModifiedBy>Mr J Bee (BWCET)</cp:lastModifiedBy>
  <cp:revision>243</cp:revision>
  <dcterms:created xsi:type="dcterms:W3CDTF">2024-04-16T06:42:19Z</dcterms:created>
  <dcterms:modified xsi:type="dcterms:W3CDTF">2024-06-13T16:04:22Z</dcterms:modified>
</cp:coreProperties>
</file>